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79" r:id="rId2"/>
    <p:sldId id="256" r:id="rId3"/>
    <p:sldId id="257" r:id="rId4"/>
    <p:sldId id="277" r:id="rId5"/>
    <p:sldId id="260" r:id="rId6"/>
    <p:sldId id="259" r:id="rId7"/>
    <p:sldId id="276" r:id="rId8"/>
    <p:sldId id="261" r:id="rId9"/>
    <p:sldId id="273" r:id="rId10"/>
    <p:sldId id="275" r:id="rId11"/>
    <p:sldId id="262" r:id="rId12"/>
    <p:sldId id="278" r:id="rId13"/>
    <p:sldId id="272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651"/>
  </p:normalViewPr>
  <p:slideViewPr>
    <p:cSldViewPr snapToGrid="0" snapToObjects="1">
      <p:cViewPr varScale="1">
        <p:scale>
          <a:sx n="153" d="100"/>
          <a:sy n="153" d="100"/>
        </p:scale>
        <p:origin x="10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022B5-A5CA-354A-ADB2-0E786210F928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1F99B-8B87-524A-BB77-775BFC44D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70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Xochil</a:t>
            </a:r>
            <a:r>
              <a:rPr lang="en-US" dirty="0"/>
              <a:t> – sales pitch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F99B-8B87-524A-BB77-775BFC44D5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15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F99B-8B87-524A-BB77-775BFC44D5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02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F99B-8B87-524A-BB77-775BFC44D5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85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F99B-8B87-524A-BB77-775BFC44D5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8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F99B-8B87-524A-BB77-775BFC44D5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32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Lorin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F99B-8B87-524A-BB77-775BFC44D5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60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person talks… </a:t>
            </a:r>
            <a:r>
              <a:rPr lang="en-US" dirty="0" err="1"/>
              <a:t>Lorin</a:t>
            </a:r>
            <a:r>
              <a:rPr lang="en-US" dirty="0"/>
              <a:t> … Julie … Anthony … Erin … </a:t>
            </a:r>
            <a:r>
              <a:rPr lang="en-US" dirty="0" err="1"/>
              <a:t>Xochil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F99B-8B87-524A-BB77-775BFC44D5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67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Xochil</a:t>
            </a:r>
            <a:r>
              <a:rPr lang="en-US" dirty="0"/>
              <a:t> – sales pitch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F99B-8B87-524A-BB77-775BFC44D5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44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Xochil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F99B-8B87-524A-BB77-775BFC44D5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51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Xochil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F99B-8B87-524A-BB77-775BFC44D5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22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F99B-8B87-524A-BB77-775BFC44D5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55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Anthony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F99B-8B87-524A-BB77-775BFC44D5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2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Lorin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F99B-8B87-524A-BB77-775BFC44D5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7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06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8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5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03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53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72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97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68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2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90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DC807-EFBB-9444-B2FC-5F574B7D96C4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7EE3E-EBAA-E744-9EC9-D5F86A167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lajex201.github.io/SoBasted201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9E2711-2EF1-C346-AD2B-553952632F51}"/>
              </a:ext>
            </a:extLst>
          </p:cNvPr>
          <p:cNvSpPr/>
          <p:nvPr/>
        </p:nvSpPr>
        <p:spPr>
          <a:xfrm>
            <a:off x="0" y="1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7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solidFill>
                <a:schemeClr val="tx1"/>
              </a:solidFill>
              <a:latin typeface="Gabriola" pitchFamily="82" charset="0"/>
            </a:endParaRPr>
          </a:p>
          <a:p>
            <a:pPr algn="ctr"/>
            <a:r>
              <a:rPr lang="en-US" sz="4800" dirty="0">
                <a:solidFill>
                  <a:schemeClr val="tx1"/>
                </a:solidFill>
                <a:latin typeface="Gabriola" pitchFamily="82" charset="0"/>
              </a:rPr>
              <a:t>with LAJEX!!</a:t>
            </a:r>
          </a:p>
          <a:p>
            <a:pPr algn="ctr"/>
            <a:endParaRPr lang="en-US" sz="4800" dirty="0">
              <a:solidFill>
                <a:schemeClr val="tx1"/>
              </a:solidFill>
              <a:latin typeface="Gabriola" pitchFamily="8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49CEF5-CE4E-B74B-BA70-5E43D67A8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20" y="871109"/>
            <a:ext cx="3337560" cy="3337560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E445CB-2407-C148-A73F-7AA705EA46E0}"/>
              </a:ext>
            </a:extLst>
          </p:cNvPr>
          <p:cNvSpPr txBox="1">
            <a:spLocks/>
          </p:cNvSpPr>
          <p:nvPr/>
        </p:nvSpPr>
        <p:spPr>
          <a:xfrm>
            <a:off x="1344776" y="4623222"/>
            <a:ext cx="7238641" cy="1572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>
              <a:latin typeface="Gabriola" pitchFamily="8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990E61-9065-8E40-A5D1-6ECDA8ACB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345803"/>
            <a:ext cx="7772400" cy="2387600"/>
          </a:xfrm>
        </p:spPr>
        <p:txBody>
          <a:bodyPr/>
          <a:lstStyle/>
          <a:p>
            <a:r>
              <a:rPr lang="en-US" dirty="0">
                <a:latin typeface="Gabriola" pitchFamily="82" charset="0"/>
              </a:rPr>
              <a:t>…with LAJEX!!</a:t>
            </a:r>
          </a:p>
        </p:txBody>
      </p:sp>
    </p:spTree>
    <p:extLst>
      <p:ext uri="{BB962C8B-B14F-4D97-AF65-F5344CB8AC3E}">
        <p14:creationId xmlns:p14="http://schemas.microsoft.com/office/powerpoint/2010/main" val="4107009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CCE525C-E5DF-AE4F-A93E-4FB391FA55E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56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274970F-8084-814B-B7EA-3BAB3ED7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47" y="97315"/>
            <a:ext cx="7886700" cy="1325563"/>
          </a:xfrm>
        </p:spPr>
        <p:txBody>
          <a:bodyPr/>
          <a:lstStyle/>
          <a:p>
            <a:r>
              <a:rPr lang="en-US" dirty="0">
                <a:latin typeface="Gabriola" pitchFamily="82" charset="0"/>
              </a:rPr>
              <a:t>Project Organization – GitHub Projects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209E9-7B8A-BE43-9656-BF43E660F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32" y="1520193"/>
            <a:ext cx="8600536" cy="4343912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181703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73402-DE13-0E4E-A547-C40B722889EF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7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10A4BE5-FAE1-B945-8211-2B6BB9B1B04A}"/>
              </a:ext>
            </a:extLst>
          </p:cNvPr>
          <p:cNvSpPr/>
          <p:nvPr/>
        </p:nvSpPr>
        <p:spPr>
          <a:xfrm>
            <a:off x="0" y="3019245"/>
            <a:ext cx="7643004" cy="3856008"/>
          </a:xfrm>
          <a:custGeom>
            <a:avLst/>
            <a:gdLst>
              <a:gd name="connsiteX0" fmla="*/ 0 w 7643004"/>
              <a:gd name="connsiteY0" fmla="*/ 276046 h 3856008"/>
              <a:gd name="connsiteX1" fmla="*/ 293298 w 7643004"/>
              <a:gd name="connsiteY1" fmla="*/ 51759 h 3856008"/>
              <a:gd name="connsiteX2" fmla="*/ 586596 w 7643004"/>
              <a:gd name="connsiteY2" fmla="*/ 0 h 3856008"/>
              <a:gd name="connsiteX3" fmla="*/ 897147 w 7643004"/>
              <a:gd name="connsiteY3" fmla="*/ 0 h 3856008"/>
              <a:gd name="connsiteX4" fmla="*/ 1233577 w 7643004"/>
              <a:gd name="connsiteY4" fmla="*/ 155276 h 3856008"/>
              <a:gd name="connsiteX5" fmla="*/ 1535502 w 7643004"/>
              <a:gd name="connsiteY5" fmla="*/ 457200 h 3856008"/>
              <a:gd name="connsiteX6" fmla="*/ 1828800 w 7643004"/>
              <a:gd name="connsiteY6" fmla="*/ 810883 h 3856008"/>
              <a:gd name="connsiteX7" fmla="*/ 2156604 w 7643004"/>
              <a:gd name="connsiteY7" fmla="*/ 1095555 h 3856008"/>
              <a:gd name="connsiteX8" fmla="*/ 2518913 w 7643004"/>
              <a:gd name="connsiteY8" fmla="*/ 1388853 h 3856008"/>
              <a:gd name="connsiteX9" fmla="*/ 2846717 w 7643004"/>
              <a:gd name="connsiteY9" fmla="*/ 1535502 h 3856008"/>
              <a:gd name="connsiteX10" fmla="*/ 3217653 w 7643004"/>
              <a:gd name="connsiteY10" fmla="*/ 1578634 h 3856008"/>
              <a:gd name="connsiteX11" fmla="*/ 3856008 w 7643004"/>
              <a:gd name="connsiteY11" fmla="*/ 1552755 h 3856008"/>
              <a:gd name="connsiteX12" fmla="*/ 4416725 w 7643004"/>
              <a:gd name="connsiteY12" fmla="*/ 1500997 h 3856008"/>
              <a:gd name="connsiteX13" fmla="*/ 4942936 w 7643004"/>
              <a:gd name="connsiteY13" fmla="*/ 1604513 h 3856008"/>
              <a:gd name="connsiteX14" fmla="*/ 5382883 w 7643004"/>
              <a:gd name="connsiteY14" fmla="*/ 1915064 h 3856008"/>
              <a:gd name="connsiteX15" fmla="*/ 5719313 w 7643004"/>
              <a:gd name="connsiteY15" fmla="*/ 2268747 h 3856008"/>
              <a:gd name="connsiteX16" fmla="*/ 6029864 w 7643004"/>
              <a:gd name="connsiteY16" fmla="*/ 2613804 h 3856008"/>
              <a:gd name="connsiteX17" fmla="*/ 6530196 w 7643004"/>
              <a:gd name="connsiteY17" fmla="*/ 2941608 h 3856008"/>
              <a:gd name="connsiteX18" fmla="*/ 7099540 w 7643004"/>
              <a:gd name="connsiteY18" fmla="*/ 3183147 h 3856008"/>
              <a:gd name="connsiteX19" fmla="*/ 7453223 w 7643004"/>
              <a:gd name="connsiteY19" fmla="*/ 3528204 h 3856008"/>
              <a:gd name="connsiteX20" fmla="*/ 7643004 w 7643004"/>
              <a:gd name="connsiteY20" fmla="*/ 3856008 h 3856008"/>
              <a:gd name="connsiteX21" fmla="*/ 17253 w 7643004"/>
              <a:gd name="connsiteY21" fmla="*/ 3847381 h 3856008"/>
              <a:gd name="connsiteX22" fmla="*/ 0 w 7643004"/>
              <a:gd name="connsiteY22" fmla="*/ 276046 h 385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43004" h="3856008">
                <a:moveTo>
                  <a:pt x="0" y="276046"/>
                </a:moveTo>
                <a:lnTo>
                  <a:pt x="293298" y="51759"/>
                </a:lnTo>
                <a:lnTo>
                  <a:pt x="586596" y="0"/>
                </a:lnTo>
                <a:lnTo>
                  <a:pt x="897147" y="0"/>
                </a:lnTo>
                <a:lnTo>
                  <a:pt x="1233577" y="155276"/>
                </a:lnTo>
                <a:lnTo>
                  <a:pt x="1535502" y="457200"/>
                </a:lnTo>
                <a:lnTo>
                  <a:pt x="1828800" y="810883"/>
                </a:lnTo>
                <a:lnTo>
                  <a:pt x="2156604" y="1095555"/>
                </a:lnTo>
                <a:lnTo>
                  <a:pt x="2518913" y="1388853"/>
                </a:lnTo>
                <a:lnTo>
                  <a:pt x="2846717" y="1535502"/>
                </a:lnTo>
                <a:lnTo>
                  <a:pt x="3217653" y="1578634"/>
                </a:lnTo>
                <a:lnTo>
                  <a:pt x="3856008" y="1552755"/>
                </a:lnTo>
                <a:lnTo>
                  <a:pt x="4416725" y="1500997"/>
                </a:lnTo>
                <a:lnTo>
                  <a:pt x="4942936" y="1604513"/>
                </a:lnTo>
                <a:lnTo>
                  <a:pt x="5382883" y="1915064"/>
                </a:lnTo>
                <a:lnTo>
                  <a:pt x="5719313" y="2268747"/>
                </a:lnTo>
                <a:lnTo>
                  <a:pt x="6029864" y="2613804"/>
                </a:lnTo>
                <a:lnTo>
                  <a:pt x="6530196" y="2941608"/>
                </a:lnTo>
                <a:lnTo>
                  <a:pt x="7099540" y="3183147"/>
                </a:lnTo>
                <a:lnTo>
                  <a:pt x="7453223" y="3528204"/>
                </a:lnTo>
                <a:lnTo>
                  <a:pt x="7643004" y="3856008"/>
                </a:lnTo>
                <a:lnTo>
                  <a:pt x="17253" y="3847381"/>
                </a:lnTo>
                <a:lnTo>
                  <a:pt x="0" y="27604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53C6EEF-CA1A-BF46-8345-B30534849417}"/>
              </a:ext>
            </a:extLst>
          </p:cNvPr>
          <p:cNvSpPr/>
          <p:nvPr/>
        </p:nvSpPr>
        <p:spPr>
          <a:xfrm>
            <a:off x="0" y="3010986"/>
            <a:ext cx="7660257" cy="3916025"/>
          </a:xfrm>
          <a:custGeom>
            <a:avLst/>
            <a:gdLst>
              <a:gd name="connsiteX0" fmla="*/ 0 w 7660257"/>
              <a:gd name="connsiteY0" fmla="*/ 284305 h 3916025"/>
              <a:gd name="connsiteX1" fmla="*/ 414068 w 7660257"/>
              <a:gd name="connsiteY1" fmla="*/ 34139 h 3916025"/>
              <a:gd name="connsiteX2" fmla="*/ 1147313 w 7660257"/>
              <a:gd name="connsiteY2" fmla="*/ 111776 h 3916025"/>
              <a:gd name="connsiteX3" fmla="*/ 2044460 w 7660257"/>
              <a:gd name="connsiteY3" fmla="*/ 1026176 h 3916025"/>
              <a:gd name="connsiteX4" fmla="*/ 2958860 w 7660257"/>
              <a:gd name="connsiteY4" fmla="*/ 1552388 h 3916025"/>
              <a:gd name="connsiteX5" fmla="*/ 4873925 w 7660257"/>
              <a:gd name="connsiteY5" fmla="*/ 1595520 h 3916025"/>
              <a:gd name="connsiteX6" fmla="*/ 6133381 w 7660257"/>
              <a:gd name="connsiteY6" fmla="*/ 2708327 h 3916025"/>
              <a:gd name="connsiteX7" fmla="*/ 7168551 w 7660257"/>
              <a:gd name="connsiteY7" fmla="*/ 3260418 h 3916025"/>
              <a:gd name="connsiteX8" fmla="*/ 7660257 w 7660257"/>
              <a:gd name="connsiteY8" fmla="*/ 3916025 h 3916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0257" h="3916025">
                <a:moveTo>
                  <a:pt x="0" y="284305"/>
                </a:moveTo>
                <a:cubicBezTo>
                  <a:pt x="111424" y="173599"/>
                  <a:pt x="222849" y="62894"/>
                  <a:pt x="414068" y="34139"/>
                </a:cubicBezTo>
                <a:cubicBezTo>
                  <a:pt x="605287" y="5384"/>
                  <a:pt x="875581" y="-53564"/>
                  <a:pt x="1147313" y="111776"/>
                </a:cubicBezTo>
                <a:cubicBezTo>
                  <a:pt x="1419045" y="277115"/>
                  <a:pt x="1742536" y="786074"/>
                  <a:pt x="2044460" y="1026176"/>
                </a:cubicBezTo>
                <a:cubicBezTo>
                  <a:pt x="2346384" y="1266278"/>
                  <a:pt x="2487283" y="1457497"/>
                  <a:pt x="2958860" y="1552388"/>
                </a:cubicBezTo>
                <a:cubicBezTo>
                  <a:pt x="3430438" y="1647279"/>
                  <a:pt x="4344838" y="1402864"/>
                  <a:pt x="4873925" y="1595520"/>
                </a:cubicBezTo>
                <a:cubicBezTo>
                  <a:pt x="5403012" y="1788176"/>
                  <a:pt x="5750944" y="2430844"/>
                  <a:pt x="6133381" y="2708327"/>
                </a:cubicBezTo>
                <a:cubicBezTo>
                  <a:pt x="6515818" y="2985810"/>
                  <a:pt x="6914072" y="3059135"/>
                  <a:pt x="7168551" y="3260418"/>
                </a:cubicBezTo>
                <a:cubicBezTo>
                  <a:pt x="7423030" y="3461701"/>
                  <a:pt x="7541643" y="3688863"/>
                  <a:pt x="7660257" y="3916025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1DCF1-92FE-424D-9815-F059B517B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0591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7200" dirty="0">
                <a:latin typeface="Gabriola" pitchFamily="82" charset="0"/>
              </a:rPr>
              <a:t>Desired Future Functionality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AA03AA-D3C7-D44F-8658-9E2B4448B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26885"/>
            <a:ext cx="7886700" cy="196999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abriola" pitchFamily="82" charset="0"/>
              </a:rPr>
              <a:t>Add your own recipe</a:t>
            </a:r>
          </a:p>
          <a:p>
            <a:r>
              <a:rPr lang="en-US" sz="2400" dirty="0">
                <a:latin typeface="Gabriola" pitchFamily="82" charset="0"/>
              </a:rPr>
              <a:t>Automatically populate recipe data from outside sources using APIs rather than hardcoding each recipe as a separate object</a:t>
            </a:r>
          </a:p>
          <a:p>
            <a:r>
              <a:rPr lang="en-US" sz="2400" dirty="0">
                <a:latin typeface="Gabriola" pitchFamily="82" charset="0"/>
              </a:rPr>
              <a:t>Automatic conversions of different types of units within ingredients</a:t>
            </a:r>
          </a:p>
          <a:p>
            <a:pPr marL="0" indent="0">
              <a:buNone/>
            </a:pPr>
            <a:endParaRPr lang="en-US" sz="2400" dirty="0">
              <a:latin typeface="Gabriola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A19EF-E7D1-2E45-98F3-AEA7B4B16134}"/>
              </a:ext>
            </a:extLst>
          </p:cNvPr>
          <p:cNvSpPr txBox="1"/>
          <p:nvPr/>
        </p:nvSpPr>
        <p:spPr>
          <a:xfrm>
            <a:off x="2170082" y="2873726"/>
            <a:ext cx="6659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abriola" pitchFamily="82" charset="0"/>
              </a:rPr>
              <a:t>Convert shopping list quantities to purchasable units</a:t>
            </a:r>
          </a:p>
          <a:p>
            <a:pPr marL="742950" lvl="1" indent="-285750">
              <a:buSzPct val="75000"/>
              <a:buFont typeface="Courier New" panose="02070309020205020404" pitchFamily="49" charset="0"/>
              <a:buChar char="o"/>
            </a:pPr>
            <a:r>
              <a:rPr lang="en-US" sz="2400" dirty="0">
                <a:latin typeface="Gabriola" pitchFamily="82" charset="0"/>
              </a:rPr>
              <a:t>Example: Convert cups of flour to pounds of flour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abriola" pitchFamily="82" charset="0"/>
              </a:rPr>
              <a:t>Create a stored recipe database from previous visits to the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8171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CCE525C-E5DF-AE4F-A93E-4FB391FA55E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56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A8BE898-A177-0D44-83DD-0F7A7D3AAB1F}"/>
              </a:ext>
            </a:extLst>
          </p:cNvPr>
          <p:cNvSpPr/>
          <p:nvPr/>
        </p:nvSpPr>
        <p:spPr>
          <a:xfrm>
            <a:off x="6571701" y="3305854"/>
            <a:ext cx="2589552" cy="3569400"/>
          </a:xfrm>
          <a:custGeom>
            <a:avLst/>
            <a:gdLst>
              <a:gd name="connsiteX0" fmla="*/ 103517 w 2398144"/>
              <a:gd name="connsiteY0" fmla="*/ 3200400 h 3209027"/>
              <a:gd name="connsiteX1" fmla="*/ 0 w 2398144"/>
              <a:gd name="connsiteY1" fmla="*/ 2725948 h 3209027"/>
              <a:gd name="connsiteX2" fmla="*/ 17253 w 2398144"/>
              <a:gd name="connsiteY2" fmla="*/ 2251495 h 3209027"/>
              <a:gd name="connsiteX3" fmla="*/ 267419 w 2398144"/>
              <a:gd name="connsiteY3" fmla="*/ 1871932 h 3209027"/>
              <a:gd name="connsiteX4" fmla="*/ 595223 w 2398144"/>
              <a:gd name="connsiteY4" fmla="*/ 1682151 h 3209027"/>
              <a:gd name="connsiteX5" fmla="*/ 957533 w 2398144"/>
              <a:gd name="connsiteY5" fmla="*/ 1328468 h 3209027"/>
              <a:gd name="connsiteX6" fmla="*/ 1130061 w 2398144"/>
              <a:gd name="connsiteY6" fmla="*/ 724619 h 3209027"/>
              <a:gd name="connsiteX7" fmla="*/ 1337095 w 2398144"/>
              <a:gd name="connsiteY7" fmla="*/ 362310 h 3209027"/>
              <a:gd name="connsiteX8" fmla="*/ 1966823 w 2398144"/>
              <a:gd name="connsiteY8" fmla="*/ 103517 h 3209027"/>
              <a:gd name="connsiteX9" fmla="*/ 2398144 w 2398144"/>
              <a:gd name="connsiteY9" fmla="*/ 0 h 3209027"/>
              <a:gd name="connsiteX10" fmla="*/ 2389517 w 2398144"/>
              <a:gd name="connsiteY10" fmla="*/ 3209027 h 3209027"/>
              <a:gd name="connsiteX11" fmla="*/ 103517 w 2398144"/>
              <a:gd name="connsiteY11" fmla="*/ 3200400 h 320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98144" h="3209027">
                <a:moveTo>
                  <a:pt x="103517" y="3200400"/>
                </a:moveTo>
                <a:lnTo>
                  <a:pt x="0" y="2725948"/>
                </a:lnTo>
                <a:lnTo>
                  <a:pt x="17253" y="2251495"/>
                </a:lnTo>
                <a:lnTo>
                  <a:pt x="267419" y="1871932"/>
                </a:lnTo>
                <a:lnTo>
                  <a:pt x="595223" y="1682151"/>
                </a:lnTo>
                <a:lnTo>
                  <a:pt x="957533" y="1328468"/>
                </a:lnTo>
                <a:lnTo>
                  <a:pt x="1130061" y="724619"/>
                </a:lnTo>
                <a:lnTo>
                  <a:pt x="1337095" y="362310"/>
                </a:lnTo>
                <a:lnTo>
                  <a:pt x="1966823" y="103517"/>
                </a:lnTo>
                <a:lnTo>
                  <a:pt x="2398144" y="0"/>
                </a:lnTo>
                <a:cubicBezTo>
                  <a:pt x="2395268" y="1069676"/>
                  <a:pt x="2392393" y="2139351"/>
                  <a:pt x="2389517" y="3209027"/>
                </a:cubicBezTo>
                <a:lnTo>
                  <a:pt x="103517" y="32004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A4FEDB1-56FF-9C46-BF0B-87EF941682B6}"/>
              </a:ext>
            </a:extLst>
          </p:cNvPr>
          <p:cNvSpPr/>
          <p:nvPr/>
        </p:nvSpPr>
        <p:spPr>
          <a:xfrm>
            <a:off x="6547449" y="3269411"/>
            <a:ext cx="2648309" cy="3588589"/>
          </a:xfrm>
          <a:custGeom>
            <a:avLst/>
            <a:gdLst>
              <a:gd name="connsiteX0" fmla="*/ 106174 w 2452558"/>
              <a:gd name="connsiteY0" fmla="*/ 3226279 h 3226279"/>
              <a:gd name="connsiteX1" fmla="*/ 71668 w 2452558"/>
              <a:gd name="connsiteY1" fmla="*/ 2165230 h 3226279"/>
              <a:gd name="connsiteX2" fmla="*/ 925683 w 2452558"/>
              <a:gd name="connsiteY2" fmla="*/ 1414732 h 3226279"/>
              <a:gd name="connsiteX3" fmla="*/ 1296619 w 2452558"/>
              <a:gd name="connsiteY3" fmla="*/ 457200 h 3226279"/>
              <a:gd name="connsiteX4" fmla="*/ 2452558 w 2452558"/>
              <a:gd name="connsiteY4" fmla="*/ 0 h 3226279"/>
              <a:gd name="connsiteX5" fmla="*/ 2452558 w 2452558"/>
              <a:gd name="connsiteY5" fmla="*/ 0 h 322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2558" h="3226279">
                <a:moveTo>
                  <a:pt x="106174" y="3226279"/>
                </a:moveTo>
                <a:cubicBezTo>
                  <a:pt x="20628" y="2846716"/>
                  <a:pt x="-64917" y="2467154"/>
                  <a:pt x="71668" y="2165230"/>
                </a:cubicBezTo>
                <a:cubicBezTo>
                  <a:pt x="208253" y="1863306"/>
                  <a:pt x="721525" y="1699404"/>
                  <a:pt x="925683" y="1414732"/>
                </a:cubicBezTo>
                <a:cubicBezTo>
                  <a:pt x="1129841" y="1130060"/>
                  <a:pt x="1042140" y="692989"/>
                  <a:pt x="1296619" y="457200"/>
                </a:cubicBezTo>
                <a:cubicBezTo>
                  <a:pt x="1551098" y="221411"/>
                  <a:pt x="2452558" y="0"/>
                  <a:pt x="2452558" y="0"/>
                </a:cubicBezTo>
                <a:lnTo>
                  <a:pt x="2452558" y="0"/>
                </a:ln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274970F-8084-814B-B7EA-3BAB3ED7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845" y="2766219"/>
            <a:ext cx="4766310" cy="1325563"/>
          </a:xfrm>
        </p:spPr>
        <p:txBody>
          <a:bodyPr/>
          <a:lstStyle/>
          <a:p>
            <a:r>
              <a:rPr lang="en-US" dirty="0">
                <a:latin typeface="Gabriola" pitchFamily="82" charset="0"/>
              </a:rPr>
              <a:t>What We Accomplished…</a:t>
            </a:r>
          </a:p>
        </p:txBody>
      </p:sp>
    </p:spTree>
    <p:extLst>
      <p:ext uri="{BB962C8B-B14F-4D97-AF65-F5344CB8AC3E}">
        <p14:creationId xmlns:p14="http://schemas.microsoft.com/office/powerpoint/2010/main" val="4002267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93F144-8220-C44C-9F11-7EF5046F7D73}"/>
              </a:ext>
            </a:extLst>
          </p:cNvPr>
          <p:cNvSpPr/>
          <p:nvPr/>
        </p:nvSpPr>
        <p:spPr>
          <a:xfrm>
            <a:off x="0" y="224287"/>
            <a:ext cx="9144000" cy="66337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7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4FA826-D905-1041-8403-98600811D169}"/>
              </a:ext>
            </a:extLst>
          </p:cNvPr>
          <p:cNvGrpSpPr/>
          <p:nvPr/>
        </p:nvGrpSpPr>
        <p:grpSpPr>
          <a:xfrm>
            <a:off x="-34504" y="0"/>
            <a:ext cx="9394166" cy="5051021"/>
            <a:chOff x="-8627" y="0"/>
            <a:chExt cx="9394166" cy="4429919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20F84EC-2D05-FB40-83CC-8BD55C3B26B4}"/>
                </a:ext>
              </a:extLst>
            </p:cNvPr>
            <p:cNvSpPr/>
            <p:nvPr/>
          </p:nvSpPr>
          <p:spPr>
            <a:xfrm>
              <a:off x="-8627" y="0"/>
              <a:ext cx="9178506" cy="4252823"/>
            </a:xfrm>
            <a:custGeom>
              <a:avLst/>
              <a:gdLst>
                <a:gd name="connsiteX0" fmla="*/ 34506 w 9178506"/>
                <a:gd name="connsiteY0" fmla="*/ 3709358 h 4252823"/>
                <a:gd name="connsiteX1" fmla="*/ 34506 w 9178506"/>
                <a:gd name="connsiteY1" fmla="*/ 0 h 4252823"/>
                <a:gd name="connsiteX2" fmla="*/ 9178506 w 9178506"/>
                <a:gd name="connsiteY2" fmla="*/ 0 h 4252823"/>
                <a:gd name="connsiteX3" fmla="*/ 9178506 w 9178506"/>
                <a:gd name="connsiteY3" fmla="*/ 2208362 h 4252823"/>
                <a:gd name="connsiteX4" fmla="*/ 8997351 w 9178506"/>
                <a:gd name="connsiteY4" fmla="*/ 2053087 h 4252823"/>
                <a:gd name="connsiteX5" fmla="*/ 8566031 w 9178506"/>
                <a:gd name="connsiteY5" fmla="*/ 1854679 h 4252823"/>
                <a:gd name="connsiteX6" fmla="*/ 7919049 w 9178506"/>
                <a:gd name="connsiteY6" fmla="*/ 1880558 h 4252823"/>
                <a:gd name="connsiteX7" fmla="*/ 7522234 w 9178506"/>
                <a:gd name="connsiteY7" fmla="*/ 2001328 h 4252823"/>
                <a:gd name="connsiteX8" fmla="*/ 7082287 w 9178506"/>
                <a:gd name="connsiteY8" fmla="*/ 2165230 h 4252823"/>
                <a:gd name="connsiteX9" fmla="*/ 6504317 w 9178506"/>
                <a:gd name="connsiteY9" fmla="*/ 2518913 h 4252823"/>
                <a:gd name="connsiteX10" fmla="*/ 5917721 w 9178506"/>
                <a:gd name="connsiteY10" fmla="*/ 2907102 h 4252823"/>
                <a:gd name="connsiteX11" fmla="*/ 5167223 w 9178506"/>
                <a:gd name="connsiteY11" fmla="*/ 3407434 h 4252823"/>
                <a:gd name="connsiteX12" fmla="*/ 4511615 w 9178506"/>
                <a:gd name="connsiteY12" fmla="*/ 3838755 h 4252823"/>
                <a:gd name="connsiteX13" fmla="*/ 3890514 w 9178506"/>
                <a:gd name="connsiteY13" fmla="*/ 4132053 h 4252823"/>
                <a:gd name="connsiteX14" fmla="*/ 3269412 w 9178506"/>
                <a:gd name="connsiteY14" fmla="*/ 4252823 h 4252823"/>
                <a:gd name="connsiteX15" fmla="*/ 2760453 w 9178506"/>
                <a:gd name="connsiteY15" fmla="*/ 4132053 h 4252823"/>
                <a:gd name="connsiteX16" fmla="*/ 2251495 w 9178506"/>
                <a:gd name="connsiteY16" fmla="*/ 3899140 h 4252823"/>
                <a:gd name="connsiteX17" fmla="*/ 1785668 w 9178506"/>
                <a:gd name="connsiteY17" fmla="*/ 3605842 h 4252823"/>
                <a:gd name="connsiteX18" fmla="*/ 1345721 w 9178506"/>
                <a:gd name="connsiteY18" fmla="*/ 3312543 h 4252823"/>
                <a:gd name="connsiteX19" fmla="*/ 983412 w 9178506"/>
                <a:gd name="connsiteY19" fmla="*/ 3191774 h 4252823"/>
                <a:gd name="connsiteX20" fmla="*/ 759125 w 9178506"/>
                <a:gd name="connsiteY20" fmla="*/ 3174521 h 4252823"/>
                <a:gd name="connsiteX21" fmla="*/ 483080 w 9178506"/>
                <a:gd name="connsiteY21" fmla="*/ 3269411 h 4252823"/>
                <a:gd name="connsiteX22" fmla="*/ 250166 w 9178506"/>
                <a:gd name="connsiteY22" fmla="*/ 3459192 h 4252823"/>
                <a:gd name="connsiteX23" fmla="*/ 0 w 9178506"/>
                <a:gd name="connsiteY23" fmla="*/ 3916392 h 4252823"/>
                <a:gd name="connsiteX24" fmla="*/ 43132 w 9178506"/>
                <a:gd name="connsiteY24" fmla="*/ 3761117 h 425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78506" h="4252823">
                  <a:moveTo>
                    <a:pt x="34506" y="3709358"/>
                  </a:moveTo>
                  <a:lnTo>
                    <a:pt x="34506" y="0"/>
                  </a:lnTo>
                  <a:lnTo>
                    <a:pt x="9178506" y="0"/>
                  </a:lnTo>
                  <a:lnTo>
                    <a:pt x="9178506" y="2208362"/>
                  </a:lnTo>
                  <a:lnTo>
                    <a:pt x="8997351" y="2053087"/>
                  </a:lnTo>
                  <a:lnTo>
                    <a:pt x="8566031" y="1854679"/>
                  </a:lnTo>
                  <a:lnTo>
                    <a:pt x="7919049" y="1880558"/>
                  </a:lnTo>
                  <a:lnTo>
                    <a:pt x="7522234" y="2001328"/>
                  </a:lnTo>
                  <a:lnTo>
                    <a:pt x="7082287" y="2165230"/>
                  </a:lnTo>
                  <a:lnTo>
                    <a:pt x="6504317" y="2518913"/>
                  </a:lnTo>
                  <a:lnTo>
                    <a:pt x="5917721" y="2907102"/>
                  </a:lnTo>
                  <a:lnTo>
                    <a:pt x="5167223" y="3407434"/>
                  </a:lnTo>
                  <a:lnTo>
                    <a:pt x="4511615" y="3838755"/>
                  </a:lnTo>
                  <a:lnTo>
                    <a:pt x="3890514" y="4132053"/>
                  </a:lnTo>
                  <a:lnTo>
                    <a:pt x="3269412" y="4252823"/>
                  </a:lnTo>
                  <a:lnTo>
                    <a:pt x="2760453" y="4132053"/>
                  </a:lnTo>
                  <a:lnTo>
                    <a:pt x="2251495" y="3899140"/>
                  </a:lnTo>
                  <a:lnTo>
                    <a:pt x="1785668" y="3605842"/>
                  </a:lnTo>
                  <a:lnTo>
                    <a:pt x="1345721" y="3312543"/>
                  </a:lnTo>
                  <a:lnTo>
                    <a:pt x="983412" y="3191774"/>
                  </a:lnTo>
                  <a:lnTo>
                    <a:pt x="759125" y="3174521"/>
                  </a:lnTo>
                  <a:lnTo>
                    <a:pt x="483080" y="3269411"/>
                  </a:lnTo>
                  <a:lnTo>
                    <a:pt x="250166" y="3459192"/>
                  </a:lnTo>
                  <a:lnTo>
                    <a:pt x="0" y="3916392"/>
                  </a:lnTo>
                  <a:lnTo>
                    <a:pt x="43132" y="3761117"/>
                  </a:lnTo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C49A6CC-54DE-9C41-9D17-7EE1DCD47230}"/>
                </a:ext>
              </a:extLst>
            </p:cNvPr>
            <p:cNvSpPr/>
            <p:nvPr/>
          </p:nvSpPr>
          <p:spPr>
            <a:xfrm>
              <a:off x="0" y="1835988"/>
              <a:ext cx="9385539" cy="2593931"/>
            </a:xfrm>
            <a:custGeom>
              <a:avLst/>
              <a:gdLst>
                <a:gd name="connsiteX0" fmla="*/ 0 w 9368287"/>
                <a:gd name="connsiteY0" fmla="*/ 2145357 h 2593931"/>
                <a:gd name="connsiteX1" fmla="*/ 957532 w 9368287"/>
                <a:gd name="connsiteY1" fmla="*/ 1334474 h 2593931"/>
                <a:gd name="connsiteX2" fmla="*/ 3579963 w 9368287"/>
                <a:gd name="connsiteY2" fmla="*/ 2378271 h 2593931"/>
                <a:gd name="connsiteX3" fmla="*/ 7401464 w 9368287"/>
                <a:gd name="connsiteY3" fmla="*/ 195788 h 2593931"/>
                <a:gd name="connsiteX4" fmla="*/ 9135374 w 9368287"/>
                <a:gd name="connsiteY4" fmla="*/ 368316 h 2593931"/>
                <a:gd name="connsiteX5" fmla="*/ 9342408 w 9368287"/>
                <a:gd name="connsiteY5" fmla="*/ 2524920 h 2593931"/>
                <a:gd name="connsiteX6" fmla="*/ 9342408 w 9368287"/>
                <a:gd name="connsiteY6" fmla="*/ 2524920 h 2593931"/>
                <a:gd name="connsiteX7" fmla="*/ 9368287 w 9368287"/>
                <a:gd name="connsiteY7" fmla="*/ 2593931 h 259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68287" h="2593931">
                  <a:moveTo>
                    <a:pt x="0" y="2145357"/>
                  </a:moveTo>
                  <a:cubicBezTo>
                    <a:pt x="180436" y="1720506"/>
                    <a:pt x="360872" y="1295655"/>
                    <a:pt x="957532" y="1334474"/>
                  </a:cubicBezTo>
                  <a:cubicBezTo>
                    <a:pt x="1554193" y="1373293"/>
                    <a:pt x="2505974" y="2568052"/>
                    <a:pt x="3579963" y="2378271"/>
                  </a:cubicBezTo>
                  <a:cubicBezTo>
                    <a:pt x="4653952" y="2188490"/>
                    <a:pt x="6475562" y="530780"/>
                    <a:pt x="7401464" y="195788"/>
                  </a:cubicBezTo>
                  <a:cubicBezTo>
                    <a:pt x="8327366" y="-139205"/>
                    <a:pt x="8811883" y="-19873"/>
                    <a:pt x="9135374" y="368316"/>
                  </a:cubicBezTo>
                  <a:cubicBezTo>
                    <a:pt x="9458865" y="756505"/>
                    <a:pt x="9342408" y="2524920"/>
                    <a:pt x="9342408" y="2524920"/>
                  </a:cubicBezTo>
                  <a:lnTo>
                    <a:pt x="9342408" y="2524920"/>
                  </a:lnTo>
                  <a:lnTo>
                    <a:pt x="9368287" y="2593931"/>
                  </a:ln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99EA0768-DBFB-424A-8513-554617BE0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5816" y="4290662"/>
            <a:ext cx="5426015" cy="1116865"/>
          </a:xfrm>
        </p:spPr>
        <p:txBody>
          <a:bodyPr/>
          <a:lstStyle/>
          <a:p>
            <a:r>
              <a:rPr lang="en-US" dirty="0">
                <a:latin typeface="Gabriola" pitchFamily="82" charset="0"/>
              </a:rPr>
              <a:t>Questions?</a:t>
            </a:r>
          </a:p>
        </p:txBody>
      </p:sp>
      <p:sp>
        <p:nvSpPr>
          <p:cNvPr id="12" name="Subtitle 10">
            <a:extLst>
              <a:ext uri="{FF2B5EF4-FFF2-40B4-BE49-F238E27FC236}">
                <a16:creationId xmlns:a16="http://schemas.microsoft.com/office/drawing/2014/main" id="{19E19805-7120-D144-AF02-069FC416F2FB}"/>
              </a:ext>
            </a:extLst>
          </p:cNvPr>
          <p:cNvSpPr txBox="1">
            <a:spLocks/>
          </p:cNvSpPr>
          <p:nvPr/>
        </p:nvSpPr>
        <p:spPr>
          <a:xfrm>
            <a:off x="5798204" y="6609857"/>
            <a:ext cx="4619446" cy="1229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Gabriola" pitchFamily="82" charset="0"/>
              </a:rPr>
              <a:t>CODE 201 – November 3, 2018</a:t>
            </a:r>
          </a:p>
        </p:txBody>
      </p:sp>
    </p:spTree>
    <p:extLst>
      <p:ext uri="{BB962C8B-B14F-4D97-AF65-F5344CB8AC3E}">
        <p14:creationId xmlns:p14="http://schemas.microsoft.com/office/powerpoint/2010/main" val="800256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93F144-8220-C44C-9F11-7EF5046F7D73}"/>
              </a:ext>
            </a:extLst>
          </p:cNvPr>
          <p:cNvSpPr/>
          <p:nvPr/>
        </p:nvSpPr>
        <p:spPr>
          <a:xfrm>
            <a:off x="0" y="224287"/>
            <a:ext cx="9144000" cy="66337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7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4FA826-D905-1041-8403-98600811D169}"/>
              </a:ext>
            </a:extLst>
          </p:cNvPr>
          <p:cNvGrpSpPr/>
          <p:nvPr/>
        </p:nvGrpSpPr>
        <p:grpSpPr>
          <a:xfrm>
            <a:off x="-34504" y="0"/>
            <a:ext cx="9394166" cy="5051021"/>
            <a:chOff x="-8627" y="0"/>
            <a:chExt cx="9394166" cy="4429919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20F84EC-2D05-FB40-83CC-8BD55C3B26B4}"/>
                </a:ext>
              </a:extLst>
            </p:cNvPr>
            <p:cNvSpPr/>
            <p:nvPr/>
          </p:nvSpPr>
          <p:spPr>
            <a:xfrm>
              <a:off x="-8627" y="0"/>
              <a:ext cx="9178506" cy="4252823"/>
            </a:xfrm>
            <a:custGeom>
              <a:avLst/>
              <a:gdLst>
                <a:gd name="connsiteX0" fmla="*/ 34506 w 9178506"/>
                <a:gd name="connsiteY0" fmla="*/ 3709358 h 4252823"/>
                <a:gd name="connsiteX1" fmla="*/ 34506 w 9178506"/>
                <a:gd name="connsiteY1" fmla="*/ 0 h 4252823"/>
                <a:gd name="connsiteX2" fmla="*/ 9178506 w 9178506"/>
                <a:gd name="connsiteY2" fmla="*/ 0 h 4252823"/>
                <a:gd name="connsiteX3" fmla="*/ 9178506 w 9178506"/>
                <a:gd name="connsiteY3" fmla="*/ 2208362 h 4252823"/>
                <a:gd name="connsiteX4" fmla="*/ 8997351 w 9178506"/>
                <a:gd name="connsiteY4" fmla="*/ 2053087 h 4252823"/>
                <a:gd name="connsiteX5" fmla="*/ 8566031 w 9178506"/>
                <a:gd name="connsiteY5" fmla="*/ 1854679 h 4252823"/>
                <a:gd name="connsiteX6" fmla="*/ 7919049 w 9178506"/>
                <a:gd name="connsiteY6" fmla="*/ 1880558 h 4252823"/>
                <a:gd name="connsiteX7" fmla="*/ 7522234 w 9178506"/>
                <a:gd name="connsiteY7" fmla="*/ 2001328 h 4252823"/>
                <a:gd name="connsiteX8" fmla="*/ 7082287 w 9178506"/>
                <a:gd name="connsiteY8" fmla="*/ 2165230 h 4252823"/>
                <a:gd name="connsiteX9" fmla="*/ 6504317 w 9178506"/>
                <a:gd name="connsiteY9" fmla="*/ 2518913 h 4252823"/>
                <a:gd name="connsiteX10" fmla="*/ 5917721 w 9178506"/>
                <a:gd name="connsiteY10" fmla="*/ 2907102 h 4252823"/>
                <a:gd name="connsiteX11" fmla="*/ 5167223 w 9178506"/>
                <a:gd name="connsiteY11" fmla="*/ 3407434 h 4252823"/>
                <a:gd name="connsiteX12" fmla="*/ 4511615 w 9178506"/>
                <a:gd name="connsiteY12" fmla="*/ 3838755 h 4252823"/>
                <a:gd name="connsiteX13" fmla="*/ 3890514 w 9178506"/>
                <a:gd name="connsiteY13" fmla="*/ 4132053 h 4252823"/>
                <a:gd name="connsiteX14" fmla="*/ 3269412 w 9178506"/>
                <a:gd name="connsiteY14" fmla="*/ 4252823 h 4252823"/>
                <a:gd name="connsiteX15" fmla="*/ 2760453 w 9178506"/>
                <a:gd name="connsiteY15" fmla="*/ 4132053 h 4252823"/>
                <a:gd name="connsiteX16" fmla="*/ 2251495 w 9178506"/>
                <a:gd name="connsiteY16" fmla="*/ 3899140 h 4252823"/>
                <a:gd name="connsiteX17" fmla="*/ 1785668 w 9178506"/>
                <a:gd name="connsiteY17" fmla="*/ 3605842 h 4252823"/>
                <a:gd name="connsiteX18" fmla="*/ 1345721 w 9178506"/>
                <a:gd name="connsiteY18" fmla="*/ 3312543 h 4252823"/>
                <a:gd name="connsiteX19" fmla="*/ 983412 w 9178506"/>
                <a:gd name="connsiteY19" fmla="*/ 3191774 h 4252823"/>
                <a:gd name="connsiteX20" fmla="*/ 759125 w 9178506"/>
                <a:gd name="connsiteY20" fmla="*/ 3174521 h 4252823"/>
                <a:gd name="connsiteX21" fmla="*/ 483080 w 9178506"/>
                <a:gd name="connsiteY21" fmla="*/ 3269411 h 4252823"/>
                <a:gd name="connsiteX22" fmla="*/ 250166 w 9178506"/>
                <a:gd name="connsiteY22" fmla="*/ 3459192 h 4252823"/>
                <a:gd name="connsiteX23" fmla="*/ 0 w 9178506"/>
                <a:gd name="connsiteY23" fmla="*/ 3916392 h 4252823"/>
                <a:gd name="connsiteX24" fmla="*/ 43132 w 9178506"/>
                <a:gd name="connsiteY24" fmla="*/ 3761117 h 425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78506" h="4252823">
                  <a:moveTo>
                    <a:pt x="34506" y="3709358"/>
                  </a:moveTo>
                  <a:lnTo>
                    <a:pt x="34506" y="0"/>
                  </a:lnTo>
                  <a:lnTo>
                    <a:pt x="9178506" y="0"/>
                  </a:lnTo>
                  <a:lnTo>
                    <a:pt x="9178506" y="2208362"/>
                  </a:lnTo>
                  <a:lnTo>
                    <a:pt x="8997351" y="2053087"/>
                  </a:lnTo>
                  <a:lnTo>
                    <a:pt x="8566031" y="1854679"/>
                  </a:lnTo>
                  <a:lnTo>
                    <a:pt x="7919049" y="1880558"/>
                  </a:lnTo>
                  <a:lnTo>
                    <a:pt x="7522234" y="2001328"/>
                  </a:lnTo>
                  <a:lnTo>
                    <a:pt x="7082287" y="2165230"/>
                  </a:lnTo>
                  <a:lnTo>
                    <a:pt x="6504317" y="2518913"/>
                  </a:lnTo>
                  <a:lnTo>
                    <a:pt x="5917721" y="2907102"/>
                  </a:lnTo>
                  <a:lnTo>
                    <a:pt x="5167223" y="3407434"/>
                  </a:lnTo>
                  <a:lnTo>
                    <a:pt x="4511615" y="3838755"/>
                  </a:lnTo>
                  <a:lnTo>
                    <a:pt x="3890514" y="4132053"/>
                  </a:lnTo>
                  <a:lnTo>
                    <a:pt x="3269412" y="4252823"/>
                  </a:lnTo>
                  <a:lnTo>
                    <a:pt x="2760453" y="4132053"/>
                  </a:lnTo>
                  <a:lnTo>
                    <a:pt x="2251495" y="3899140"/>
                  </a:lnTo>
                  <a:lnTo>
                    <a:pt x="1785668" y="3605842"/>
                  </a:lnTo>
                  <a:lnTo>
                    <a:pt x="1345721" y="3312543"/>
                  </a:lnTo>
                  <a:lnTo>
                    <a:pt x="983412" y="3191774"/>
                  </a:lnTo>
                  <a:lnTo>
                    <a:pt x="759125" y="3174521"/>
                  </a:lnTo>
                  <a:lnTo>
                    <a:pt x="483080" y="3269411"/>
                  </a:lnTo>
                  <a:lnTo>
                    <a:pt x="250166" y="3459192"/>
                  </a:lnTo>
                  <a:lnTo>
                    <a:pt x="0" y="3916392"/>
                  </a:lnTo>
                  <a:lnTo>
                    <a:pt x="43132" y="3761117"/>
                  </a:lnTo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C49A6CC-54DE-9C41-9D17-7EE1DCD47230}"/>
                </a:ext>
              </a:extLst>
            </p:cNvPr>
            <p:cNvSpPr/>
            <p:nvPr/>
          </p:nvSpPr>
          <p:spPr>
            <a:xfrm>
              <a:off x="0" y="1835988"/>
              <a:ext cx="9385539" cy="2593931"/>
            </a:xfrm>
            <a:custGeom>
              <a:avLst/>
              <a:gdLst>
                <a:gd name="connsiteX0" fmla="*/ 0 w 9368287"/>
                <a:gd name="connsiteY0" fmla="*/ 2145357 h 2593931"/>
                <a:gd name="connsiteX1" fmla="*/ 957532 w 9368287"/>
                <a:gd name="connsiteY1" fmla="*/ 1334474 h 2593931"/>
                <a:gd name="connsiteX2" fmla="*/ 3579963 w 9368287"/>
                <a:gd name="connsiteY2" fmla="*/ 2378271 h 2593931"/>
                <a:gd name="connsiteX3" fmla="*/ 7401464 w 9368287"/>
                <a:gd name="connsiteY3" fmla="*/ 195788 h 2593931"/>
                <a:gd name="connsiteX4" fmla="*/ 9135374 w 9368287"/>
                <a:gd name="connsiteY4" fmla="*/ 368316 h 2593931"/>
                <a:gd name="connsiteX5" fmla="*/ 9342408 w 9368287"/>
                <a:gd name="connsiteY5" fmla="*/ 2524920 h 2593931"/>
                <a:gd name="connsiteX6" fmla="*/ 9342408 w 9368287"/>
                <a:gd name="connsiteY6" fmla="*/ 2524920 h 2593931"/>
                <a:gd name="connsiteX7" fmla="*/ 9368287 w 9368287"/>
                <a:gd name="connsiteY7" fmla="*/ 2593931 h 259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68287" h="2593931">
                  <a:moveTo>
                    <a:pt x="0" y="2145357"/>
                  </a:moveTo>
                  <a:cubicBezTo>
                    <a:pt x="180436" y="1720506"/>
                    <a:pt x="360872" y="1295655"/>
                    <a:pt x="957532" y="1334474"/>
                  </a:cubicBezTo>
                  <a:cubicBezTo>
                    <a:pt x="1554193" y="1373293"/>
                    <a:pt x="2505974" y="2568052"/>
                    <a:pt x="3579963" y="2378271"/>
                  </a:cubicBezTo>
                  <a:cubicBezTo>
                    <a:pt x="4653952" y="2188490"/>
                    <a:pt x="6475562" y="530780"/>
                    <a:pt x="7401464" y="195788"/>
                  </a:cubicBezTo>
                  <a:cubicBezTo>
                    <a:pt x="8327366" y="-139205"/>
                    <a:pt x="8811883" y="-19873"/>
                    <a:pt x="9135374" y="368316"/>
                  </a:cubicBezTo>
                  <a:cubicBezTo>
                    <a:pt x="9458865" y="756505"/>
                    <a:pt x="9342408" y="2524920"/>
                    <a:pt x="9342408" y="2524920"/>
                  </a:cubicBezTo>
                  <a:lnTo>
                    <a:pt x="9342408" y="2524920"/>
                  </a:lnTo>
                  <a:lnTo>
                    <a:pt x="9368287" y="2593931"/>
                  </a:ln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99EA0768-DBFB-424A-8513-554617BE0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7985" y="4666879"/>
            <a:ext cx="5426015" cy="1116865"/>
          </a:xfrm>
        </p:spPr>
        <p:txBody>
          <a:bodyPr/>
          <a:lstStyle/>
          <a:p>
            <a:r>
              <a:rPr lang="en-US" dirty="0">
                <a:latin typeface="Gabriola" pitchFamily="82" charset="0"/>
              </a:rPr>
              <a:t>Shopping List Builder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7D51B8A-A1EC-6A44-A4FE-34062822A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4934" y="4268930"/>
            <a:ext cx="4619446" cy="1229009"/>
          </a:xfrm>
        </p:spPr>
        <p:txBody>
          <a:bodyPr/>
          <a:lstStyle/>
          <a:p>
            <a:r>
              <a:rPr lang="en-US" dirty="0">
                <a:latin typeface="Gabriola" pitchFamily="82" charset="0"/>
              </a:rPr>
              <a:t>LAJEX Presents…</a:t>
            </a:r>
          </a:p>
        </p:txBody>
      </p:sp>
      <p:sp>
        <p:nvSpPr>
          <p:cNvPr id="12" name="Subtitle 10">
            <a:extLst>
              <a:ext uri="{FF2B5EF4-FFF2-40B4-BE49-F238E27FC236}">
                <a16:creationId xmlns:a16="http://schemas.microsoft.com/office/drawing/2014/main" id="{19E19805-7120-D144-AF02-069FC416F2FB}"/>
              </a:ext>
            </a:extLst>
          </p:cNvPr>
          <p:cNvSpPr txBox="1">
            <a:spLocks/>
          </p:cNvSpPr>
          <p:nvPr/>
        </p:nvSpPr>
        <p:spPr>
          <a:xfrm>
            <a:off x="5798204" y="6609857"/>
            <a:ext cx="4619446" cy="1229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Gabriola" pitchFamily="82" charset="0"/>
              </a:rPr>
              <a:t>CODE 201 – November 3, 2018</a:t>
            </a:r>
          </a:p>
        </p:txBody>
      </p:sp>
      <p:sp>
        <p:nvSpPr>
          <p:cNvPr id="13" name="Subtitle 10">
            <a:extLst>
              <a:ext uri="{FF2B5EF4-FFF2-40B4-BE49-F238E27FC236}">
                <a16:creationId xmlns:a16="http://schemas.microsoft.com/office/drawing/2014/main" id="{D97DF68F-CB74-F341-B7AB-505D1D9B7C1D}"/>
              </a:ext>
            </a:extLst>
          </p:cNvPr>
          <p:cNvSpPr txBox="1">
            <a:spLocks/>
          </p:cNvSpPr>
          <p:nvPr/>
        </p:nvSpPr>
        <p:spPr>
          <a:xfrm>
            <a:off x="4273669" y="5852422"/>
            <a:ext cx="4619446" cy="1229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abriola" pitchFamily="82" charset="0"/>
              </a:rPr>
              <a:t>~Thanksgiving Edition~</a:t>
            </a:r>
          </a:p>
        </p:txBody>
      </p:sp>
    </p:spTree>
    <p:extLst>
      <p:ext uri="{BB962C8B-B14F-4D97-AF65-F5344CB8AC3E}">
        <p14:creationId xmlns:p14="http://schemas.microsoft.com/office/powerpoint/2010/main" val="168149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CCE525C-E5DF-AE4F-A93E-4FB391FA55E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56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A8BE898-A177-0D44-83DD-0F7A7D3AAB1F}"/>
              </a:ext>
            </a:extLst>
          </p:cNvPr>
          <p:cNvSpPr/>
          <p:nvPr/>
        </p:nvSpPr>
        <p:spPr>
          <a:xfrm>
            <a:off x="6571701" y="3305854"/>
            <a:ext cx="2589552" cy="3569400"/>
          </a:xfrm>
          <a:custGeom>
            <a:avLst/>
            <a:gdLst>
              <a:gd name="connsiteX0" fmla="*/ 103517 w 2398144"/>
              <a:gd name="connsiteY0" fmla="*/ 3200400 h 3209027"/>
              <a:gd name="connsiteX1" fmla="*/ 0 w 2398144"/>
              <a:gd name="connsiteY1" fmla="*/ 2725948 h 3209027"/>
              <a:gd name="connsiteX2" fmla="*/ 17253 w 2398144"/>
              <a:gd name="connsiteY2" fmla="*/ 2251495 h 3209027"/>
              <a:gd name="connsiteX3" fmla="*/ 267419 w 2398144"/>
              <a:gd name="connsiteY3" fmla="*/ 1871932 h 3209027"/>
              <a:gd name="connsiteX4" fmla="*/ 595223 w 2398144"/>
              <a:gd name="connsiteY4" fmla="*/ 1682151 h 3209027"/>
              <a:gd name="connsiteX5" fmla="*/ 957533 w 2398144"/>
              <a:gd name="connsiteY5" fmla="*/ 1328468 h 3209027"/>
              <a:gd name="connsiteX6" fmla="*/ 1130061 w 2398144"/>
              <a:gd name="connsiteY6" fmla="*/ 724619 h 3209027"/>
              <a:gd name="connsiteX7" fmla="*/ 1337095 w 2398144"/>
              <a:gd name="connsiteY7" fmla="*/ 362310 h 3209027"/>
              <a:gd name="connsiteX8" fmla="*/ 1966823 w 2398144"/>
              <a:gd name="connsiteY8" fmla="*/ 103517 h 3209027"/>
              <a:gd name="connsiteX9" fmla="*/ 2398144 w 2398144"/>
              <a:gd name="connsiteY9" fmla="*/ 0 h 3209027"/>
              <a:gd name="connsiteX10" fmla="*/ 2389517 w 2398144"/>
              <a:gd name="connsiteY10" fmla="*/ 3209027 h 3209027"/>
              <a:gd name="connsiteX11" fmla="*/ 103517 w 2398144"/>
              <a:gd name="connsiteY11" fmla="*/ 3200400 h 320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98144" h="3209027">
                <a:moveTo>
                  <a:pt x="103517" y="3200400"/>
                </a:moveTo>
                <a:lnTo>
                  <a:pt x="0" y="2725948"/>
                </a:lnTo>
                <a:lnTo>
                  <a:pt x="17253" y="2251495"/>
                </a:lnTo>
                <a:lnTo>
                  <a:pt x="267419" y="1871932"/>
                </a:lnTo>
                <a:lnTo>
                  <a:pt x="595223" y="1682151"/>
                </a:lnTo>
                <a:lnTo>
                  <a:pt x="957533" y="1328468"/>
                </a:lnTo>
                <a:lnTo>
                  <a:pt x="1130061" y="724619"/>
                </a:lnTo>
                <a:lnTo>
                  <a:pt x="1337095" y="362310"/>
                </a:lnTo>
                <a:lnTo>
                  <a:pt x="1966823" y="103517"/>
                </a:lnTo>
                <a:lnTo>
                  <a:pt x="2398144" y="0"/>
                </a:lnTo>
                <a:cubicBezTo>
                  <a:pt x="2395268" y="1069676"/>
                  <a:pt x="2392393" y="2139351"/>
                  <a:pt x="2389517" y="3209027"/>
                </a:cubicBezTo>
                <a:lnTo>
                  <a:pt x="103517" y="32004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A4FEDB1-56FF-9C46-BF0B-87EF941682B6}"/>
              </a:ext>
            </a:extLst>
          </p:cNvPr>
          <p:cNvSpPr/>
          <p:nvPr/>
        </p:nvSpPr>
        <p:spPr>
          <a:xfrm>
            <a:off x="6547449" y="3269411"/>
            <a:ext cx="2648309" cy="3588589"/>
          </a:xfrm>
          <a:custGeom>
            <a:avLst/>
            <a:gdLst>
              <a:gd name="connsiteX0" fmla="*/ 106174 w 2452558"/>
              <a:gd name="connsiteY0" fmla="*/ 3226279 h 3226279"/>
              <a:gd name="connsiteX1" fmla="*/ 71668 w 2452558"/>
              <a:gd name="connsiteY1" fmla="*/ 2165230 h 3226279"/>
              <a:gd name="connsiteX2" fmla="*/ 925683 w 2452558"/>
              <a:gd name="connsiteY2" fmla="*/ 1414732 h 3226279"/>
              <a:gd name="connsiteX3" fmla="*/ 1296619 w 2452558"/>
              <a:gd name="connsiteY3" fmla="*/ 457200 h 3226279"/>
              <a:gd name="connsiteX4" fmla="*/ 2452558 w 2452558"/>
              <a:gd name="connsiteY4" fmla="*/ 0 h 3226279"/>
              <a:gd name="connsiteX5" fmla="*/ 2452558 w 2452558"/>
              <a:gd name="connsiteY5" fmla="*/ 0 h 322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2558" h="3226279">
                <a:moveTo>
                  <a:pt x="106174" y="3226279"/>
                </a:moveTo>
                <a:cubicBezTo>
                  <a:pt x="20628" y="2846716"/>
                  <a:pt x="-64917" y="2467154"/>
                  <a:pt x="71668" y="2165230"/>
                </a:cubicBezTo>
                <a:cubicBezTo>
                  <a:pt x="208253" y="1863306"/>
                  <a:pt x="721525" y="1699404"/>
                  <a:pt x="925683" y="1414732"/>
                </a:cubicBezTo>
                <a:cubicBezTo>
                  <a:pt x="1129841" y="1130060"/>
                  <a:pt x="1042140" y="692989"/>
                  <a:pt x="1296619" y="457200"/>
                </a:cubicBezTo>
                <a:cubicBezTo>
                  <a:pt x="1551098" y="221411"/>
                  <a:pt x="2452558" y="0"/>
                  <a:pt x="2452558" y="0"/>
                </a:cubicBezTo>
                <a:lnTo>
                  <a:pt x="2452558" y="0"/>
                </a:ln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274970F-8084-814B-B7EA-3BAB3ED7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briola" pitchFamily="82" charset="0"/>
              </a:rPr>
              <a:t>OUR TEAM – </a:t>
            </a:r>
            <a:r>
              <a:rPr lang="en-US" dirty="0" err="1">
                <a:latin typeface="Gabriola" pitchFamily="82" charset="0"/>
              </a:rPr>
              <a:t>SoBasted</a:t>
            </a:r>
            <a:r>
              <a:rPr lang="en-US" dirty="0">
                <a:latin typeface="Gabriola" pitchFamily="82" charset="0"/>
              </a:rPr>
              <a:t>!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B8DF202-ADC3-944D-93CC-96CB2AA3D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66639" y="4113067"/>
            <a:ext cx="2194560" cy="2194560"/>
          </a:xfr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C12C1FE-E769-B74E-931A-11760960952E}"/>
              </a:ext>
            </a:extLst>
          </p:cNvPr>
          <p:cNvGrpSpPr/>
          <p:nvPr/>
        </p:nvGrpSpPr>
        <p:grpSpPr>
          <a:xfrm>
            <a:off x="1629630" y="4114038"/>
            <a:ext cx="2212893" cy="2194560"/>
            <a:chOff x="764762" y="3966425"/>
            <a:chExt cx="2212893" cy="21945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EA12424-5727-9144-B725-FB01D0C301F0}"/>
                </a:ext>
              </a:extLst>
            </p:cNvPr>
            <p:cNvSpPr/>
            <p:nvPr/>
          </p:nvSpPr>
          <p:spPr>
            <a:xfrm>
              <a:off x="764762" y="3966425"/>
              <a:ext cx="2194560" cy="219456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040E264-5E31-E74E-BD6A-CFBEC832F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3095" y="3966425"/>
              <a:ext cx="2194560" cy="219456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1B74811-F377-8A4F-AB2B-43EA24D44A26}"/>
              </a:ext>
            </a:extLst>
          </p:cNvPr>
          <p:cNvGrpSpPr/>
          <p:nvPr/>
        </p:nvGrpSpPr>
        <p:grpSpPr>
          <a:xfrm>
            <a:off x="748590" y="1438663"/>
            <a:ext cx="2229065" cy="2194560"/>
            <a:chOff x="748590" y="1438663"/>
            <a:chExt cx="2229065" cy="219456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78F579-CB08-0542-A000-2FA6332BF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3095" y="1438663"/>
              <a:ext cx="2194560" cy="219456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50C6BC-D96B-8140-AA4A-F570961582BB}"/>
                </a:ext>
              </a:extLst>
            </p:cNvPr>
            <p:cNvSpPr/>
            <p:nvPr/>
          </p:nvSpPr>
          <p:spPr>
            <a:xfrm>
              <a:off x="748590" y="1438663"/>
              <a:ext cx="2194560" cy="2194560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2628F98-0702-B342-B786-361D5F0D4BAD}"/>
              </a:ext>
            </a:extLst>
          </p:cNvPr>
          <p:cNvGrpSpPr/>
          <p:nvPr/>
        </p:nvGrpSpPr>
        <p:grpSpPr>
          <a:xfrm>
            <a:off x="3117501" y="1438663"/>
            <a:ext cx="2208941" cy="2194560"/>
            <a:chOff x="3117501" y="1438663"/>
            <a:chExt cx="2208941" cy="219456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1D55D4-F33C-E540-85C9-BEAE17025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31882" y="1438663"/>
              <a:ext cx="2194560" cy="219456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425E61-3957-8642-8563-891EE91AE498}"/>
                </a:ext>
              </a:extLst>
            </p:cNvPr>
            <p:cNvSpPr/>
            <p:nvPr/>
          </p:nvSpPr>
          <p:spPr>
            <a:xfrm>
              <a:off x="3117501" y="1438663"/>
              <a:ext cx="2194560" cy="2194560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506635-CDAE-7744-B387-F66ABFA881F8}"/>
              </a:ext>
            </a:extLst>
          </p:cNvPr>
          <p:cNvGrpSpPr/>
          <p:nvPr/>
        </p:nvGrpSpPr>
        <p:grpSpPr>
          <a:xfrm>
            <a:off x="5480940" y="1438662"/>
            <a:ext cx="2196667" cy="2194561"/>
            <a:chOff x="5480940" y="1438662"/>
            <a:chExt cx="2196667" cy="219456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AC4462D-9A1D-624E-9DB1-D3A3D8F00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3047" y="1438663"/>
              <a:ext cx="2194560" cy="219456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595729-B2B9-9C42-8987-BADCDEADB02E}"/>
                </a:ext>
              </a:extLst>
            </p:cNvPr>
            <p:cNvSpPr/>
            <p:nvPr/>
          </p:nvSpPr>
          <p:spPr>
            <a:xfrm>
              <a:off x="5480940" y="1438662"/>
              <a:ext cx="2194560" cy="2194560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A38F9197-5448-0F48-94C9-912BE51586A7}"/>
              </a:ext>
            </a:extLst>
          </p:cNvPr>
          <p:cNvSpPr/>
          <p:nvPr/>
        </p:nvSpPr>
        <p:spPr>
          <a:xfrm>
            <a:off x="3983892" y="4113067"/>
            <a:ext cx="2194560" cy="219456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CB3B2E-867F-9B46-9A38-ABB62CF68201}"/>
              </a:ext>
            </a:extLst>
          </p:cNvPr>
          <p:cNvSpPr txBox="1"/>
          <p:nvPr/>
        </p:nvSpPr>
        <p:spPr>
          <a:xfrm>
            <a:off x="1347694" y="3688964"/>
            <a:ext cx="99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briola" pitchFamily="82" charset="0"/>
              </a:rPr>
              <a:t>ANTHONY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F8684C-4437-E74F-87A0-BF4A2DBEC753}"/>
              </a:ext>
            </a:extLst>
          </p:cNvPr>
          <p:cNvSpPr txBox="1"/>
          <p:nvPr/>
        </p:nvSpPr>
        <p:spPr>
          <a:xfrm>
            <a:off x="3730986" y="3688964"/>
            <a:ext cx="99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briola" pitchFamily="82" charset="0"/>
              </a:rPr>
              <a:t>JULIE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6F1690-AC84-2549-95E7-8AD9F49C694C}"/>
              </a:ext>
            </a:extLst>
          </p:cNvPr>
          <p:cNvSpPr txBox="1"/>
          <p:nvPr/>
        </p:nvSpPr>
        <p:spPr>
          <a:xfrm>
            <a:off x="6080044" y="3694468"/>
            <a:ext cx="99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briola" pitchFamily="82" charset="0"/>
              </a:rPr>
              <a:t>LORIN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15E4E2-41A3-DA44-B3A6-18E163B92E6D}"/>
              </a:ext>
            </a:extLst>
          </p:cNvPr>
          <p:cNvSpPr txBox="1"/>
          <p:nvPr/>
        </p:nvSpPr>
        <p:spPr>
          <a:xfrm>
            <a:off x="2247067" y="6364340"/>
            <a:ext cx="99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briola" pitchFamily="82" charset="0"/>
              </a:rPr>
              <a:t>ERIN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5686A-37B9-E846-A0D5-CEF6F954393E}"/>
              </a:ext>
            </a:extLst>
          </p:cNvPr>
          <p:cNvSpPr txBox="1"/>
          <p:nvPr/>
        </p:nvSpPr>
        <p:spPr>
          <a:xfrm>
            <a:off x="4565354" y="6362398"/>
            <a:ext cx="99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briola" pitchFamily="82" charset="0"/>
              </a:rPr>
              <a:t>XOCHIL</a:t>
            </a:r>
          </a:p>
        </p:txBody>
      </p:sp>
    </p:spTree>
    <p:extLst>
      <p:ext uri="{BB962C8B-B14F-4D97-AF65-F5344CB8AC3E}">
        <p14:creationId xmlns:p14="http://schemas.microsoft.com/office/powerpoint/2010/main" val="6996693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500">
        <p15:prstTrans prst="curtains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9E2711-2EF1-C346-AD2B-553952632F51}"/>
              </a:ext>
            </a:extLst>
          </p:cNvPr>
          <p:cNvSpPr/>
          <p:nvPr/>
        </p:nvSpPr>
        <p:spPr>
          <a:xfrm>
            <a:off x="0" y="1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7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1"/>
                </a:solidFill>
                <a:latin typeface="Gabriola" pitchFamily="82" charset="0"/>
              </a:rPr>
              <a:t>Have you ever…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12F5B82-9C4F-4440-B824-31385C597D29}"/>
              </a:ext>
            </a:extLst>
          </p:cNvPr>
          <p:cNvSpPr/>
          <p:nvPr/>
        </p:nvSpPr>
        <p:spPr>
          <a:xfrm>
            <a:off x="-99547" y="0"/>
            <a:ext cx="3243532" cy="2605177"/>
          </a:xfrm>
          <a:custGeom>
            <a:avLst/>
            <a:gdLst>
              <a:gd name="connsiteX0" fmla="*/ 86264 w 3243532"/>
              <a:gd name="connsiteY0" fmla="*/ 2544792 h 2605177"/>
              <a:gd name="connsiteX1" fmla="*/ 431321 w 3243532"/>
              <a:gd name="connsiteY1" fmla="*/ 2605177 h 2605177"/>
              <a:gd name="connsiteX2" fmla="*/ 862642 w 3243532"/>
              <a:gd name="connsiteY2" fmla="*/ 2579298 h 2605177"/>
              <a:gd name="connsiteX3" fmla="*/ 1250830 w 3243532"/>
              <a:gd name="connsiteY3" fmla="*/ 2380890 h 2605177"/>
              <a:gd name="connsiteX4" fmla="*/ 1518249 w 3243532"/>
              <a:gd name="connsiteY4" fmla="*/ 2009954 h 2605177"/>
              <a:gd name="connsiteX5" fmla="*/ 1828800 w 3243532"/>
              <a:gd name="connsiteY5" fmla="*/ 1518249 h 2605177"/>
              <a:gd name="connsiteX6" fmla="*/ 2053087 w 3243532"/>
              <a:gd name="connsiteY6" fmla="*/ 1078302 h 2605177"/>
              <a:gd name="connsiteX7" fmla="*/ 2294627 w 3243532"/>
              <a:gd name="connsiteY7" fmla="*/ 836762 h 2605177"/>
              <a:gd name="connsiteX8" fmla="*/ 2794959 w 3243532"/>
              <a:gd name="connsiteY8" fmla="*/ 629728 h 2605177"/>
              <a:gd name="connsiteX9" fmla="*/ 3165895 w 3243532"/>
              <a:gd name="connsiteY9" fmla="*/ 439947 h 2605177"/>
              <a:gd name="connsiteX10" fmla="*/ 3243532 w 3243532"/>
              <a:gd name="connsiteY10" fmla="*/ 0 h 2605177"/>
              <a:gd name="connsiteX11" fmla="*/ 0 w 3243532"/>
              <a:gd name="connsiteY11" fmla="*/ 17253 h 2605177"/>
              <a:gd name="connsiteX12" fmla="*/ 86264 w 3243532"/>
              <a:gd name="connsiteY12" fmla="*/ 2544792 h 26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43532" h="2605177">
                <a:moveTo>
                  <a:pt x="86264" y="2544792"/>
                </a:moveTo>
                <a:lnTo>
                  <a:pt x="431321" y="2605177"/>
                </a:lnTo>
                <a:lnTo>
                  <a:pt x="862642" y="2579298"/>
                </a:lnTo>
                <a:lnTo>
                  <a:pt x="1250830" y="2380890"/>
                </a:lnTo>
                <a:lnTo>
                  <a:pt x="1518249" y="2009954"/>
                </a:lnTo>
                <a:lnTo>
                  <a:pt x="1828800" y="1518249"/>
                </a:lnTo>
                <a:lnTo>
                  <a:pt x="2053087" y="1078302"/>
                </a:lnTo>
                <a:lnTo>
                  <a:pt x="2294627" y="836762"/>
                </a:lnTo>
                <a:lnTo>
                  <a:pt x="2794959" y="629728"/>
                </a:lnTo>
                <a:lnTo>
                  <a:pt x="3165895" y="439947"/>
                </a:lnTo>
                <a:lnTo>
                  <a:pt x="3243532" y="0"/>
                </a:lnTo>
                <a:lnTo>
                  <a:pt x="0" y="17253"/>
                </a:lnTo>
                <a:lnTo>
                  <a:pt x="86264" y="254479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D6DA18A-B96D-A14F-9339-8121E8E3BDAF}"/>
              </a:ext>
            </a:extLst>
          </p:cNvPr>
          <p:cNvSpPr/>
          <p:nvPr/>
        </p:nvSpPr>
        <p:spPr>
          <a:xfrm>
            <a:off x="0" y="-20113"/>
            <a:ext cx="3161237" cy="2596458"/>
          </a:xfrm>
          <a:custGeom>
            <a:avLst/>
            <a:gdLst>
              <a:gd name="connsiteX0" fmla="*/ 0 w 3161237"/>
              <a:gd name="connsiteY0" fmla="*/ 2556277 h 2596458"/>
              <a:gd name="connsiteX1" fmla="*/ 923027 w 3161237"/>
              <a:gd name="connsiteY1" fmla="*/ 2521771 h 2596458"/>
              <a:gd name="connsiteX2" fmla="*/ 1535502 w 3161237"/>
              <a:gd name="connsiteY2" fmla="*/ 1874790 h 2596458"/>
              <a:gd name="connsiteX3" fmla="*/ 2104846 w 3161237"/>
              <a:gd name="connsiteY3" fmla="*/ 934511 h 2596458"/>
              <a:gd name="connsiteX4" fmla="*/ 2993366 w 3161237"/>
              <a:gd name="connsiteY4" fmla="*/ 485937 h 2596458"/>
              <a:gd name="connsiteX5" fmla="*/ 3140016 w 3161237"/>
              <a:gd name="connsiteY5" fmla="*/ 54616 h 2596458"/>
              <a:gd name="connsiteX6" fmla="*/ 3157268 w 3161237"/>
              <a:gd name="connsiteY6" fmla="*/ 20111 h 259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1237" h="2596458">
                <a:moveTo>
                  <a:pt x="0" y="2556277"/>
                </a:moveTo>
                <a:cubicBezTo>
                  <a:pt x="333555" y="2595814"/>
                  <a:pt x="667110" y="2635352"/>
                  <a:pt x="923027" y="2521771"/>
                </a:cubicBezTo>
                <a:cubicBezTo>
                  <a:pt x="1178944" y="2408190"/>
                  <a:pt x="1338532" y="2139333"/>
                  <a:pt x="1535502" y="1874790"/>
                </a:cubicBezTo>
                <a:cubicBezTo>
                  <a:pt x="1732472" y="1610247"/>
                  <a:pt x="1861869" y="1165986"/>
                  <a:pt x="2104846" y="934511"/>
                </a:cubicBezTo>
                <a:cubicBezTo>
                  <a:pt x="2347823" y="703036"/>
                  <a:pt x="2820838" y="632586"/>
                  <a:pt x="2993366" y="485937"/>
                </a:cubicBezTo>
                <a:cubicBezTo>
                  <a:pt x="3165894" y="339288"/>
                  <a:pt x="3112699" y="132254"/>
                  <a:pt x="3140016" y="54616"/>
                </a:cubicBezTo>
                <a:cubicBezTo>
                  <a:pt x="3167333" y="-23022"/>
                  <a:pt x="3162300" y="-1456"/>
                  <a:pt x="3157268" y="20111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C11E7C-A7D0-094F-953F-F3D6D25191C7}"/>
              </a:ext>
            </a:extLst>
          </p:cNvPr>
          <p:cNvSpPr txBox="1">
            <a:spLocks/>
          </p:cNvSpPr>
          <p:nvPr/>
        </p:nvSpPr>
        <p:spPr>
          <a:xfrm>
            <a:off x="961419" y="2019993"/>
            <a:ext cx="7221162" cy="30175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Gabriola" pitchFamily="8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E445CB-2407-C148-A73F-7AA705EA46E0}"/>
              </a:ext>
            </a:extLst>
          </p:cNvPr>
          <p:cNvSpPr txBox="1">
            <a:spLocks/>
          </p:cNvSpPr>
          <p:nvPr/>
        </p:nvSpPr>
        <p:spPr>
          <a:xfrm>
            <a:off x="1777038" y="1580769"/>
            <a:ext cx="7238641" cy="1572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>
              <a:latin typeface="Gabriola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393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37892A2-6FEA-8A43-8BC1-BA82562FA189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26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A8BE898-A177-0D44-83DD-0F7A7D3AAB1F}"/>
              </a:ext>
            </a:extLst>
          </p:cNvPr>
          <p:cNvSpPr/>
          <p:nvPr/>
        </p:nvSpPr>
        <p:spPr>
          <a:xfrm>
            <a:off x="6571701" y="3305854"/>
            <a:ext cx="2589552" cy="3569400"/>
          </a:xfrm>
          <a:custGeom>
            <a:avLst/>
            <a:gdLst>
              <a:gd name="connsiteX0" fmla="*/ 103517 w 2398144"/>
              <a:gd name="connsiteY0" fmla="*/ 3200400 h 3209027"/>
              <a:gd name="connsiteX1" fmla="*/ 0 w 2398144"/>
              <a:gd name="connsiteY1" fmla="*/ 2725948 h 3209027"/>
              <a:gd name="connsiteX2" fmla="*/ 17253 w 2398144"/>
              <a:gd name="connsiteY2" fmla="*/ 2251495 h 3209027"/>
              <a:gd name="connsiteX3" fmla="*/ 267419 w 2398144"/>
              <a:gd name="connsiteY3" fmla="*/ 1871932 h 3209027"/>
              <a:gd name="connsiteX4" fmla="*/ 595223 w 2398144"/>
              <a:gd name="connsiteY4" fmla="*/ 1682151 h 3209027"/>
              <a:gd name="connsiteX5" fmla="*/ 957533 w 2398144"/>
              <a:gd name="connsiteY5" fmla="*/ 1328468 h 3209027"/>
              <a:gd name="connsiteX6" fmla="*/ 1130061 w 2398144"/>
              <a:gd name="connsiteY6" fmla="*/ 724619 h 3209027"/>
              <a:gd name="connsiteX7" fmla="*/ 1337095 w 2398144"/>
              <a:gd name="connsiteY7" fmla="*/ 362310 h 3209027"/>
              <a:gd name="connsiteX8" fmla="*/ 1966823 w 2398144"/>
              <a:gd name="connsiteY8" fmla="*/ 103517 h 3209027"/>
              <a:gd name="connsiteX9" fmla="*/ 2398144 w 2398144"/>
              <a:gd name="connsiteY9" fmla="*/ 0 h 3209027"/>
              <a:gd name="connsiteX10" fmla="*/ 2389517 w 2398144"/>
              <a:gd name="connsiteY10" fmla="*/ 3209027 h 3209027"/>
              <a:gd name="connsiteX11" fmla="*/ 103517 w 2398144"/>
              <a:gd name="connsiteY11" fmla="*/ 3200400 h 320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98144" h="3209027">
                <a:moveTo>
                  <a:pt x="103517" y="3200400"/>
                </a:moveTo>
                <a:lnTo>
                  <a:pt x="0" y="2725948"/>
                </a:lnTo>
                <a:lnTo>
                  <a:pt x="17253" y="2251495"/>
                </a:lnTo>
                <a:lnTo>
                  <a:pt x="267419" y="1871932"/>
                </a:lnTo>
                <a:lnTo>
                  <a:pt x="595223" y="1682151"/>
                </a:lnTo>
                <a:lnTo>
                  <a:pt x="957533" y="1328468"/>
                </a:lnTo>
                <a:lnTo>
                  <a:pt x="1130061" y="724619"/>
                </a:lnTo>
                <a:lnTo>
                  <a:pt x="1337095" y="362310"/>
                </a:lnTo>
                <a:lnTo>
                  <a:pt x="1966823" y="103517"/>
                </a:lnTo>
                <a:lnTo>
                  <a:pt x="2398144" y="0"/>
                </a:lnTo>
                <a:cubicBezTo>
                  <a:pt x="2395268" y="1069676"/>
                  <a:pt x="2392393" y="2139351"/>
                  <a:pt x="2389517" y="3209027"/>
                </a:cubicBezTo>
                <a:lnTo>
                  <a:pt x="103517" y="32004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A4FEDB1-56FF-9C46-BF0B-87EF941682B6}"/>
              </a:ext>
            </a:extLst>
          </p:cNvPr>
          <p:cNvSpPr/>
          <p:nvPr/>
        </p:nvSpPr>
        <p:spPr>
          <a:xfrm>
            <a:off x="6547449" y="3269411"/>
            <a:ext cx="2648309" cy="3588589"/>
          </a:xfrm>
          <a:custGeom>
            <a:avLst/>
            <a:gdLst>
              <a:gd name="connsiteX0" fmla="*/ 106174 w 2452558"/>
              <a:gd name="connsiteY0" fmla="*/ 3226279 h 3226279"/>
              <a:gd name="connsiteX1" fmla="*/ 71668 w 2452558"/>
              <a:gd name="connsiteY1" fmla="*/ 2165230 h 3226279"/>
              <a:gd name="connsiteX2" fmla="*/ 925683 w 2452558"/>
              <a:gd name="connsiteY2" fmla="*/ 1414732 h 3226279"/>
              <a:gd name="connsiteX3" fmla="*/ 1296619 w 2452558"/>
              <a:gd name="connsiteY3" fmla="*/ 457200 h 3226279"/>
              <a:gd name="connsiteX4" fmla="*/ 2452558 w 2452558"/>
              <a:gd name="connsiteY4" fmla="*/ 0 h 3226279"/>
              <a:gd name="connsiteX5" fmla="*/ 2452558 w 2452558"/>
              <a:gd name="connsiteY5" fmla="*/ 0 h 322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2558" h="3226279">
                <a:moveTo>
                  <a:pt x="106174" y="3226279"/>
                </a:moveTo>
                <a:cubicBezTo>
                  <a:pt x="20628" y="2846716"/>
                  <a:pt x="-64917" y="2467154"/>
                  <a:pt x="71668" y="2165230"/>
                </a:cubicBezTo>
                <a:cubicBezTo>
                  <a:pt x="208253" y="1863306"/>
                  <a:pt x="721525" y="1699404"/>
                  <a:pt x="925683" y="1414732"/>
                </a:cubicBezTo>
                <a:cubicBezTo>
                  <a:pt x="1129841" y="1130060"/>
                  <a:pt x="1042140" y="692989"/>
                  <a:pt x="1296619" y="457200"/>
                </a:cubicBezTo>
                <a:cubicBezTo>
                  <a:pt x="1551098" y="221411"/>
                  <a:pt x="2452558" y="0"/>
                  <a:pt x="2452558" y="0"/>
                </a:cubicBezTo>
                <a:lnTo>
                  <a:pt x="2452558" y="0"/>
                </a:ln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CA883E-8389-344A-B034-DF19225A26F0}"/>
              </a:ext>
            </a:extLst>
          </p:cNvPr>
          <p:cNvSpPr txBox="1">
            <a:spLocks/>
          </p:cNvSpPr>
          <p:nvPr/>
        </p:nvSpPr>
        <p:spPr>
          <a:xfrm>
            <a:off x="68570" y="97192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briola" pitchFamily="82" charset="0"/>
              </a:rPr>
              <a:t>Problem Domain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73D58A-7051-274A-B125-68F533A5C0D6}"/>
              </a:ext>
            </a:extLst>
          </p:cNvPr>
          <p:cNvSpPr txBox="1">
            <a:spLocks/>
          </p:cNvSpPr>
          <p:nvPr/>
        </p:nvSpPr>
        <p:spPr>
          <a:xfrm>
            <a:off x="128318" y="1900310"/>
            <a:ext cx="77672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Gabriola" pitchFamily="82" charset="0"/>
            </a:endParaRPr>
          </a:p>
          <a:p>
            <a:pPr lvl="1"/>
            <a:r>
              <a:rPr lang="en-US" sz="4000" dirty="0">
                <a:latin typeface="Gabriola" pitchFamily="82" charset="0"/>
              </a:rPr>
              <a:t>Create a website that allows the user to choose from group of recipes, build a menu and generate a shopping list of ingredients.</a:t>
            </a:r>
          </a:p>
        </p:txBody>
      </p:sp>
    </p:spTree>
    <p:extLst>
      <p:ext uri="{BB962C8B-B14F-4D97-AF65-F5344CB8AC3E}">
        <p14:creationId xmlns:p14="http://schemas.microsoft.com/office/powerpoint/2010/main" val="812419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99E8CC1-230F-3E4B-B182-77E7959C273A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26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A8BE898-A177-0D44-83DD-0F7A7D3AAB1F}"/>
              </a:ext>
            </a:extLst>
          </p:cNvPr>
          <p:cNvSpPr/>
          <p:nvPr/>
        </p:nvSpPr>
        <p:spPr>
          <a:xfrm>
            <a:off x="6395672" y="3288600"/>
            <a:ext cx="2951861" cy="3569400"/>
          </a:xfrm>
          <a:custGeom>
            <a:avLst/>
            <a:gdLst>
              <a:gd name="connsiteX0" fmla="*/ 103517 w 2398144"/>
              <a:gd name="connsiteY0" fmla="*/ 3200400 h 3209027"/>
              <a:gd name="connsiteX1" fmla="*/ 0 w 2398144"/>
              <a:gd name="connsiteY1" fmla="*/ 2725948 h 3209027"/>
              <a:gd name="connsiteX2" fmla="*/ 17253 w 2398144"/>
              <a:gd name="connsiteY2" fmla="*/ 2251495 h 3209027"/>
              <a:gd name="connsiteX3" fmla="*/ 267419 w 2398144"/>
              <a:gd name="connsiteY3" fmla="*/ 1871932 h 3209027"/>
              <a:gd name="connsiteX4" fmla="*/ 595223 w 2398144"/>
              <a:gd name="connsiteY4" fmla="*/ 1682151 h 3209027"/>
              <a:gd name="connsiteX5" fmla="*/ 957533 w 2398144"/>
              <a:gd name="connsiteY5" fmla="*/ 1328468 h 3209027"/>
              <a:gd name="connsiteX6" fmla="*/ 1130061 w 2398144"/>
              <a:gd name="connsiteY6" fmla="*/ 724619 h 3209027"/>
              <a:gd name="connsiteX7" fmla="*/ 1337095 w 2398144"/>
              <a:gd name="connsiteY7" fmla="*/ 362310 h 3209027"/>
              <a:gd name="connsiteX8" fmla="*/ 1966823 w 2398144"/>
              <a:gd name="connsiteY8" fmla="*/ 103517 h 3209027"/>
              <a:gd name="connsiteX9" fmla="*/ 2398144 w 2398144"/>
              <a:gd name="connsiteY9" fmla="*/ 0 h 3209027"/>
              <a:gd name="connsiteX10" fmla="*/ 2389517 w 2398144"/>
              <a:gd name="connsiteY10" fmla="*/ 3209027 h 3209027"/>
              <a:gd name="connsiteX11" fmla="*/ 103517 w 2398144"/>
              <a:gd name="connsiteY11" fmla="*/ 3200400 h 320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98144" h="3209027">
                <a:moveTo>
                  <a:pt x="103517" y="3200400"/>
                </a:moveTo>
                <a:lnTo>
                  <a:pt x="0" y="2725948"/>
                </a:lnTo>
                <a:lnTo>
                  <a:pt x="17253" y="2251495"/>
                </a:lnTo>
                <a:lnTo>
                  <a:pt x="267419" y="1871932"/>
                </a:lnTo>
                <a:lnTo>
                  <a:pt x="595223" y="1682151"/>
                </a:lnTo>
                <a:lnTo>
                  <a:pt x="957533" y="1328468"/>
                </a:lnTo>
                <a:lnTo>
                  <a:pt x="1130061" y="724619"/>
                </a:lnTo>
                <a:lnTo>
                  <a:pt x="1337095" y="362310"/>
                </a:lnTo>
                <a:lnTo>
                  <a:pt x="1966823" y="103517"/>
                </a:lnTo>
                <a:lnTo>
                  <a:pt x="2398144" y="0"/>
                </a:lnTo>
                <a:cubicBezTo>
                  <a:pt x="2395268" y="1069676"/>
                  <a:pt x="2392393" y="2139351"/>
                  <a:pt x="2389517" y="3209027"/>
                </a:cubicBezTo>
                <a:lnTo>
                  <a:pt x="103517" y="32004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A4FEDB1-56FF-9C46-BF0B-87EF941682B6}"/>
              </a:ext>
            </a:extLst>
          </p:cNvPr>
          <p:cNvSpPr/>
          <p:nvPr/>
        </p:nvSpPr>
        <p:spPr>
          <a:xfrm>
            <a:off x="6395672" y="3269411"/>
            <a:ext cx="2951861" cy="3588589"/>
          </a:xfrm>
          <a:custGeom>
            <a:avLst/>
            <a:gdLst>
              <a:gd name="connsiteX0" fmla="*/ 106174 w 2452558"/>
              <a:gd name="connsiteY0" fmla="*/ 3226279 h 3226279"/>
              <a:gd name="connsiteX1" fmla="*/ 71668 w 2452558"/>
              <a:gd name="connsiteY1" fmla="*/ 2165230 h 3226279"/>
              <a:gd name="connsiteX2" fmla="*/ 925683 w 2452558"/>
              <a:gd name="connsiteY2" fmla="*/ 1414732 h 3226279"/>
              <a:gd name="connsiteX3" fmla="*/ 1296619 w 2452558"/>
              <a:gd name="connsiteY3" fmla="*/ 457200 h 3226279"/>
              <a:gd name="connsiteX4" fmla="*/ 2452558 w 2452558"/>
              <a:gd name="connsiteY4" fmla="*/ 0 h 3226279"/>
              <a:gd name="connsiteX5" fmla="*/ 2452558 w 2452558"/>
              <a:gd name="connsiteY5" fmla="*/ 0 h 322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2558" h="3226279">
                <a:moveTo>
                  <a:pt x="106174" y="3226279"/>
                </a:moveTo>
                <a:cubicBezTo>
                  <a:pt x="20628" y="2846716"/>
                  <a:pt x="-64917" y="2467154"/>
                  <a:pt x="71668" y="2165230"/>
                </a:cubicBezTo>
                <a:cubicBezTo>
                  <a:pt x="208253" y="1863306"/>
                  <a:pt x="721525" y="1699404"/>
                  <a:pt x="925683" y="1414732"/>
                </a:cubicBezTo>
                <a:cubicBezTo>
                  <a:pt x="1129841" y="1130060"/>
                  <a:pt x="1042140" y="692989"/>
                  <a:pt x="1296619" y="457200"/>
                </a:cubicBezTo>
                <a:cubicBezTo>
                  <a:pt x="1551098" y="221411"/>
                  <a:pt x="2452558" y="0"/>
                  <a:pt x="2452558" y="0"/>
                </a:cubicBezTo>
                <a:lnTo>
                  <a:pt x="2452558" y="0"/>
                </a:ln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DD5A94-8AAA-FD4A-B1E9-7E8C99FBCA1D}"/>
              </a:ext>
            </a:extLst>
          </p:cNvPr>
          <p:cNvSpPr txBox="1">
            <a:spLocks/>
          </p:cNvSpPr>
          <p:nvPr/>
        </p:nvSpPr>
        <p:spPr>
          <a:xfrm>
            <a:off x="628650" y="2007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briola" pitchFamily="82" charset="0"/>
              </a:rPr>
              <a:t>Solution Domain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D59E4C-D334-EB4A-9C36-002B66596441}"/>
              </a:ext>
            </a:extLst>
          </p:cNvPr>
          <p:cNvSpPr txBox="1">
            <a:spLocks/>
          </p:cNvSpPr>
          <p:nvPr/>
        </p:nvSpPr>
        <p:spPr>
          <a:xfrm>
            <a:off x="319177" y="1224950"/>
            <a:ext cx="8342822" cy="5141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US" sz="4000" b="1" dirty="0">
              <a:latin typeface="Gabriola" pitchFamily="82" charset="0"/>
            </a:endParaRPr>
          </a:p>
          <a:p>
            <a:pPr lvl="1" algn="l"/>
            <a:r>
              <a:rPr lang="en-US" sz="4000" b="1" dirty="0">
                <a:latin typeface="Gabriola" pitchFamily="82" charset="0"/>
              </a:rPr>
              <a:t>Click handlers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Gabriola" pitchFamily="82" charset="0"/>
              </a:rPr>
              <a:t>Added/Removed Recipes from local storage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Gabriola" pitchFamily="82" charset="0"/>
              </a:rPr>
              <a:t>Used the DOM to change IDS based on user behavior</a:t>
            </a:r>
          </a:p>
          <a:p>
            <a:pPr lvl="1" algn="l"/>
            <a:r>
              <a:rPr lang="en-US" sz="4000" b="1" dirty="0">
                <a:latin typeface="Gabriola" pitchFamily="82" charset="0"/>
              </a:rPr>
              <a:t>Math Functions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Gabriola" pitchFamily="82" charset="0"/>
              </a:rPr>
              <a:t>Reference data from local storage 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Gabriola" pitchFamily="82" charset="0"/>
              </a:rPr>
              <a:t>Loop through all ingredients in the </a:t>
            </a:r>
          </a:p>
          <a:p>
            <a:pPr lvl="1" algn="l"/>
            <a:r>
              <a:rPr lang="en-US" sz="4000" dirty="0">
                <a:latin typeface="Gabriola" pitchFamily="82" charset="0"/>
              </a:rPr>
              <a:t>	  selected recipe to combine and </a:t>
            </a:r>
          </a:p>
          <a:p>
            <a:pPr lvl="1" algn="l"/>
            <a:r>
              <a:rPr lang="en-US" sz="4000" dirty="0">
                <a:latin typeface="Gabriola" pitchFamily="82" charset="0"/>
              </a:rPr>
              <a:t>	  manipulate the stored data </a:t>
            </a:r>
          </a:p>
        </p:txBody>
      </p:sp>
    </p:spTree>
    <p:extLst>
      <p:ext uri="{BB962C8B-B14F-4D97-AF65-F5344CB8AC3E}">
        <p14:creationId xmlns:p14="http://schemas.microsoft.com/office/powerpoint/2010/main" val="1278326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B9B548F-B97A-6442-8807-802D9A4ACCAF}"/>
              </a:ext>
            </a:extLst>
          </p:cNvPr>
          <p:cNvSpPr/>
          <p:nvPr/>
        </p:nvSpPr>
        <p:spPr>
          <a:xfrm>
            <a:off x="0" y="1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7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12F5B82-9C4F-4440-B824-31385C597D29}"/>
              </a:ext>
            </a:extLst>
          </p:cNvPr>
          <p:cNvSpPr/>
          <p:nvPr/>
        </p:nvSpPr>
        <p:spPr>
          <a:xfrm>
            <a:off x="-99547" y="0"/>
            <a:ext cx="3243532" cy="2605177"/>
          </a:xfrm>
          <a:custGeom>
            <a:avLst/>
            <a:gdLst>
              <a:gd name="connsiteX0" fmla="*/ 86264 w 3243532"/>
              <a:gd name="connsiteY0" fmla="*/ 2544792 h 2605177"/>
              <a:gd name="connsiteX1" fmla="*/ 431321 w 3243532"/>
              <a:gd name="connsiteY1" fmla="*/ 2605177 h 2605177"/>
              <a:gd name="connsiteX2" fmla="*/ 862642 w 3243532"/>
              <a:gd name="connsiteY2" fmla="*/ 2579298 h 2605177"/>
              <a:gd name="connsiteX3" fmla="*/ 1250830 w 3243532"/>
              <a:gd name="connsiteY3" fmla="*/ 2380890 h 2605177"/>
              <a:gd name="connsiteX4" fmla="*/ 1518249 w 3243532"/>
              <a:gd name="connsiteY4" fmla="*/ 2009954 h 2605177"/>
              <a:gd name="connsiteX5" fmla="*/ 1828800 w 3243532"/>
              <a:gd name="connsiteY5" fmla="*/ 1518249 h 2605177"/>
              <a:gd name="connsiteX6" fmla="*/ 2053087 w 3243532"/>
              <a:gd name="connsiteY6" fmla="*/ 1078302 h 2605177"/>
              <a:gd name="connsiteX7" fmla="*/ 2294627 w 3243532"/>
              <a:gd name="connsiteY7" fmla="*/ 836762 h 2605177"/>
              <a:gd name="connsiteX8" fmla="*/ 2794959 w 3243532"/>
              <a:gd name="connsiteY8" fmla="*/ 629728 h 2605177"/>
              <a:gd name="connsiteX9" fmla="*/ 3165895 w 3243532"/>
              <a:gd name="connsiteY9" fmla="*/ 439947 h 2605177"/>
              <a:gd name="connsiteX10" fmla="*/ 3243532 w 3243532"/>
              <a:gd name="connsiteY10" fmla="*/ 0 h 2605177"/>
              <a:gd name="connsiteX11" fmla="*/ 0 w 3243532"/>
              <a:gd name="connsiteY11" fmla="*/ 17253 h 2605177"/>
              <a:gd name="connsiteX12" fmla="*/ 86264 w 3243532"/>
              <a:gd name="connsiteY12" fmla="*/ 2544792 h 26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43532" h="2605177">
                <a:moveTo>
                  <a:pt x="86264" y="2544792"/>
                </a:moveTo>
                <a:lnTo>
                  <a:pt x="431321" y="2605177"/>
                </a:lnTo>
                <a:lnTo>
                  <a:pt x="862642" y="2579298"/>
                </a:lnTo>
                <a:lnTo>
                  <a:pt x="1250830" y="2380890"/>
                </a:lnTo>
                <a:lnTo>
                  <a:pt x="1518249" y="2009954"/>
                </a:lnTo>
                <a:lnTo>
                  <a:pt x="1828800" y="1518249"/>
                </a:lnTo>
                <a:lnTo>
                  <a:pt x="2053087" y="1078302"/>
                </a:lnTo>
                <a:lnTo>
                  <a:pt x="2294627" y="836762"/>
                </a:lnTo>
                <a:lnTo>
                  <a:pt x="2794959" y="629728"/>
                </a:lnTo>
                <a:lnTo>
                  <a:pt x="3165895" y="439947"/>
                </a:lnTo>
                <a:lnTo>
                  <a:pt x="3243532" y="0"/>
                </a:lnTo>
                <a:lnTo>
                  <a:pt x="0" y="17253"/>
                </a:lnTo>
                <a:lnTo>
                  <a:pt x="86264" y="254479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D6DA18A-B96D-A14F-9339-8121E8E3BDAF}"/>
              </a:ext>
            </a:extLst>
          </p:cNvPr>
          <p:cNvSpPr/>
          <p:nvPr/>
        </p:nvSpPr>
        <p:spPr>
          <a:xfrm>
            <a:off x="0" y="-20113"/>
            <a:ext cx="3161237" cy="2596458"/>
          </a:xfrm>
          <a:custGeom>
            <a:avLst/>
            <a:gdLst>
              <a:gd name="connsiteX0" fmla="*/ 0 w 3161237"/>
              <a:gd name="connsiteY0" fmla="*/ 2556277 h 2596458"/>
              <a:gd name="connsiteX1" fmla="*/ 923027 w 3161237"/>
              <a:gd name="connsiteY1" fmla="*/ 2521771 h 2596458"/>
              <a:gd name="connsiteX2" fmla="*/ 1535502 w 3161237"/>
              <a:gd name="connsiteY2" fmla="*/ 1874790 h 2596458"/>
              <a:gd name="connsiteX3" fmla="*/ 2104846 w 3161237"/>
              <a:gd name="connsiteY3" fmla="*/ 934511 h 2596458"/>
              <a:gd name="connsiteX4" fmla="*/ 2993366 w 3161237"/>
              <a:gd name="connsiteY4" fmla="*/ 485937 h 2596458"/>
              <a:gd name="connsiteX5" fmla="*/ 3140016 w 3161237"/>
              <a:gd name="connsiteY5" fmla="*/ 54616 h 2596458"/>
              <a:gd name="connsiteX6" fmla="*/ 3157268 w 3161237"/>
              <a:gd name="connsiteY6" fmla="*/ 20111 h 259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1237" h="2596458">
                <a:moveTo>
                  <a:pt x="0" y="2556277"/>
                </a:moveTo>
                <a:cubicBezTo>
                  <a:pt x="333555" y="2595814"/>
                  <a:pt x="667110" y="2635352"/>
                  <a:pt x="923027" y="2521771"/>
                </a:cubicBezTo>
                <a:cubicBezTo>
                  <a:pt x="1178944" y="2408190"/>
                  <a:pt x="1338532" y="2139333"/>
                  <a:pt x="1535502" y="1874790"/>
                </a:cubicBezTo>
                <a:cubicBezTo>
                  <a:pt x="1732472" y="1610247"/>
                  <a:pt x="1861869" y="1165986"/>
                  <a:pt x="2104846" y="934511"/>
                </a:cubicBezTo>
                <a:cubicBezTo>
                  <a:pt x="2347823" y="703036"/>
                  <a:pt x="2820838" y="632586"/>
                  <a:pt x="2993366" y="485937"/>
                </a:cubicBezTo>
                <a:cubicBezTo>
                  <a:pt x="3165894" y="339288"/>
                  <a:pt x="3112699" y="132254"/>
                  <a:pt x="3140016" y="54616"/>
                </a:cubicBezTo>
                <a:cubicBezTo>
                  <a:pt x="3167333" y="-23022"/>
                  <a:pt x="3162300" y="-1456"/>
                  <a:pt x="3157268" y="20111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F2ABBDB-A7CB-B443-9936-522A3D4DDD10}"/>
              </a:ext>
            </a:extLst>
          </p:cNvPr>
          <p:cNvSpPr txBox="1">
            <a:spLocks/>
          </p:cNvSpPr>
          <p:nvPr/>
        </p:nvSpPr>
        <p:spPr>
          <a:xfrm>
            <a:off x="2685637" y="-162720"/>
            <a:ext cx="676136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briola" pitchFamily="82" charset="0"/>
              </a:rPr>
              <a:t>Site Demonstration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BC05DA7-2689-4941-BFA9-1E4DEA257F31}"/>
              </a:ext>
            </a:extLst>
          </p:cNvPr>
          <p:cNvSpPr txBox="1">
            <a:spLocks/>
          </p:cNvSpPr>
          <p:nvPr/>
        </p:nvSpPr>
        <p:spPr>
          <a:xfrm>
            <a:off x="1404852" y="1825625"/>
            <a:ext cx="71104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Gabriola" pitchFamily="82" charset="0"/>
            </a:endParaRPr>
          </a:p>
          <a:p>
            <a:pPr lvl="1"/>
            <a:endParaRPr lang="en-US" dirty="0">
              <a:latin typeface="Gabriola" pitchFamily="82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76FD637-BB2A-D54C-B74E-93E59D4212A5}"/>
              </a:ext>
            </a:extLst>
          </p:cNvPr>
          <p:cNvSpPr txBox="1">
            <a:spLocks/>
          </p:cNvSpPr>
          <p:nvPr/>
        </p:nvSpPr>
        <p:spPr>
          <a:xfrm>
            <a:off x="1992702" y="1188406"/>
            <a:ext cx="6936716" cy="5298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sz="3100" dirty="0">
              <a:latin typeface="Gabriola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Gabriola" pitchFamily="82" charset="0"/>
            </a:endParaRPr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BDDA32F3-4F15-9D42-BA33-4B2336ACD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702" y="1529858"/>
            <a:ext cx="6809297" cy="4977320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228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9E2711-2EF1-C346-AD2B-553952632F51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7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12F5B82-9C4F-4440-B824-31385C597D29}"/>
              </a:ext>
            </a:extLst>
          </p:cNvPr>
          <p:cNvSpPr/>
          <p:nvPr/>
        </p:nvSpPr>
        <p:spPr>
          <a:xfrm>
            <a:off x="-99547" y="0"/>
            <a:ext cx="3243532" cy="2605177"/>
          </a:xfrm>
          <a:custGeom>
            <a:avLst/>
            <a:gdLst>
              <a:gd name="connsiteX0" fmla="*/ 86264 w 3243532"/>
              <a:gd name="connsiteY0" fmla="*/ 2544792 h 2605177"/>
              <a:gd name="connsiteX1" fmla="*/ 431321 w 3243532"/>
              <a:gd name="connsiteY1" fmla="*/ 2605177 h 2605177"/>
              <a:gd name="connsiteX2" fmla="*/ 862642 w 3243532"/>
              <a:gd name="connsiteY2" fmla="*/ 2579298 h 2605177"/>
              <a:gd name="connsiteX3" fmla="*/ 1250830 w 3243532"/>
              <a:gd name="connsiteY3" fmla="*/ 2380890 h 2605177"/>
              <a:gd name="connsiteX4" fmla="*/ 1518249 w 3243532"/>
              <a:gd name="connsiteY4" fmla="*/ 2009954 h 2605177"/>
              <a:gd name="connsiteX5" fmla="*/ 1828800 w 3243532"/>
              <a:gd name="connsiteY5" fmla="*/ 1518249 h 2605177"/>
              <a:gd name="connsiteX6" fmla="*/ 2053087 w 3243532"/>
              <a:gd name="connsiteY6" fmla="*/ 1078302 h 2605177"/>
              <a:gd name="connsiteX7" fmla="*/ 2294627 w 3243532"/>
              <a:gd name="connsiteY7" fmla="*/ 836762 h 2605177"/>
              <a:gd name="connsiteX8" fmla="*/ 2794959 w 3243532"/>
              <a:gd name="connsiteY8" fmla="*/ 629728 h 2605177"/>
              <a:gd name="connsiteX9" fmla="*/ 3165895 w 3243532"/>
              <a:gd name="connsiteY9" fmla="*/ 439947 h 2605177"/>
              <a:gd name="connsiteX10" fmla="*/ 3243532 w 3243532"/>
              <a:gd name="connsiteY10" fmla="*/ 0 h 2605177"/>
              <a:gd name="connsiteX11" fmla="*/ 0 w 3243532"/>
              <a:gd name="connsiteY11" fmla="*/ 17253 h 2605177"/>
              <a:gd name="connsiteX12" fmla="*/ 86264 w 3243532"/>
              <a:gd name="connsiteY12" fmla="*/ 2544792 h 26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43532" h="2605177">
                <a:moveTo>
                  <a:pt x="86264" y="2544792"/>
                </a:moveTo>
                <a:lnTo>
                  <a:pt x="431321" y="2605177"/>
                </a:lnTo>
                <a:lnTo>
                  <a:pt x="862642" y="2579298"/>
                </a:lnTo>
                <a:lnTo>
                  <a:pt x="1250830" y="2380890"/>
                </a:lnTo>
                <a:lnTo>
                  <a:pt x="1518249" y="2009954"/>
                </a:lnTo>
                <a:lnTo>
                  <a:pt x="1828800" y="1518249"/>
                </a:lnTo>
                <a:lnTo>
                  <a:pt x="2053087" y="1078302"/>
                </a:lnTo>
                <a:lnTo>
                  <a:pt x="2294627" y="836762"/>
                </a:lnTo>
                <a:lnTo>
                  <a:pt x="2794959" y="629728"/>
                </a:lnTo>
                <a:lnTo>
                  <a:pt x="3165895" y="439947"/>
                </a:lnTo>
                <a:lnTo>
                  <a:pt x="3243532" y="0"/>
                </a:lnTo>
                <a:lnTo>
                  <a:pt x="0" y="17253"/>
                </a:lnTo>
                <a:lnTo>
                  <a:pt x="86264" y="254479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D6DA18A-B96D-A14F-9339-8121E8E3BDAF}"/>
              </a:ext>
            </a:extLst>
          </p:cNvPr>
          <p:cNvSpPr/>
          <p:nvPr/>
        </p:nvSpPr>
        <p:spPr>
          <a:xfrm>
            <a:off x="0" y="-20113"/>
            <a:ext cx="3161237" cy="2596458"/>
          </a:xfrm>
          <a:custGeom>
            <a:avLst/>
            <a:gdLst>
              <a:gd name="connsiteX0" fmla="*/ 0 w 3161237"/>
              <a:gd name="connsiteY0" fmla="*/ 2556277 h 2596458"/>
              <a:gd name="connsiteX1" fmla="*/ 923027 w 3161237"/>
              <a:gd name="connsiteY1" fmla="*/ 2521771 h 2596458"/>
              <a:gd name="connsiteX2" fmla="*/ 1535502 w 3161237"/>
              <a:gd name="connsiteY2" fmla="*/ 1874790 h 2596458"/>
              <a:gd name="connsiteX3" fmla="*/ 2104846 w 3161237"/>
              <a:gd name="connsiteY3" fmla="*/ 934511 h 2596458"/>
              <a:gd name="connsiteX4" fmla="*/ 2993366 w 3161237"/>
              <a:gd name="connsiteY4" fmla="*/ 485937 h 2596458"/>
              <a:gd name="connsiteX5" fmla="*/ 3140016 w 3161237"/>
              <a:gd name="connsiteY5" fmla="*/ 54616 h 2596458"/>
              <a:gd name="connsiteX6" fmla="*/ 3157268 w 3161237"/>
              <a:gd name="connsiteY6" fmla="*/ 20111 h 2596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1237" h="2596458">
                <a:moveTo>
                  <a:pt x="0" y="2556277"/>
                </a:moveTo>
                <a:cubicBezTo>
                  <a:pt x="333555" y="2595814"/>
                  <a:pt x="667110" y="2635352"/>
                  <a:pt x="923027" y="2521771"/>
                </a:cubicBezTo>
                <a:cubicBezTo>
                  <a:pt x="1178944" y="2408190"/>
                  <a:pt x="1338532" y="2139333"/>
                  <a:pt x="1535502" y="1874790"/>
                </a:cubicBezTo>
                <a:cubicBezTo>
                  <a:pt x="1732472" y="1610247"/>
                  <a:pt x="1861869" y="1165986"/>
                  <a:pt x="2104846" y="934511"/>
                </a:cubicBezTo>
                <a:cubicBezTo>
                  <a:pt x="2347823" y="703036"/>
                  <a:pt x="2820838" y="632586"/>
                  <a:pt x="2993366" y="485937"/>
                </a:cubicBezTo>
                <a:cubicBezTo>
                  <a:pt x="3165894" y="339288"/>
                  <a:pt x="3112699" y="132254"/>
                  <a:pt x="3140016" y="54616"/>
                </a:cubicBezTo>
                <a:cubicBezTo>
                  <a:pt x="3167333" y="-23022"/>
                  <a:pt x="3162300" y="-1456"/>
                  <a:pt x="3157268" y="20111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C11E7C-A7D0-094F-953F-F3D6D25191C7}"/>
              </a:ext>
            </a:extLst>
          </p:cNvPr>
          <p:cNvSpPr txBox="1">
            <a:spLocks/>
          </p:cNvSpPr>
          <p:nvPr/>
        </p:nvSpPr>
        <p:spPr>
          <a:xfrm>
            <a:off x="2530833" y="-20113"/>
            <a:ext cx="654523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briola" pitchFamily="82" charset="0"/>
              </a:rPr>
              <a:t>Sum Like Ingredients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E445CB-2407-C148-A73F-7AA705EA46E0}"/>
              </a:ext>
            </a:extLst>
          </p:cNvPr>
          <p:cNvSpPr txBox="1">
            <a:spLocks/>
          </p:cNvSpPr>
          <p:nvPr/>
        </p:nvSpPr>
        <p:spPr>
          <a:xfrm>
            <a:off x="1777038" y="1580769"/>
            <a:ext cx="7238641" cy="1572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latin typeface="Gabriola" pitchFamily="82" charset="0"/>
              </a:rPr>
              <a:t>Challenge</a:t>
            </a:r>
            <a:r>
              <a:rPr lang="en-US" sz="2800" dirty="0">
                <a:latin typeface="Gabriola" pitchFamily="82" charset="0"/>
              </a:rPr>
              <a:t>: Combine the quantities and units of ingredients that appear in more than one selected recipe</a:t>
            </a:r>
          </a:p>
          <a:p>
            <a:pPr algn="l"/>
            <a:r>
              <a:rPr lang="en-US" sz="2800" b="1" dirty="0">
                <a:latin typeface="Gabriola" pitchFamily="82" charset="0"/>
              </a:rPr>
              <a:t>Example</a:t>
            </a:r>
            <a:r>
              <a:rPr lang="en-US" sz="2800" dirty="0">
                <a:latin typeface="Gabriola" pitchFamily="82" charset="0"/>
              </a:rPr>
              <a:t>: 2 tablespoons of flour and 1 cup of flour</a:t>
            </a:r>
          </a:p>
          <a:p>
            <a:pPr algn="l"/>
            <a:endParaRPr lang="en-US" sz="2800" dirty="0">
              <a:latin typeface="Gabriola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0B3D1-622E-2441-8F7A-0F95BCBEC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428999"/>
            <a:ext cx="7315200" cy="2959450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748340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37892A2-6FEA-8A43-8BC1-BA82562FA189}"/>
              </a:ext>
            </a:extLst>
          </p:cNvPr>
          <p:cNvSpPr/>
          <p:nvPr/>
        </p:nvSpPr>
        <p:spPr>
          <a:xfrm>
            <a:off x="0" y="17255"/>
            <a:ext cx="9144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0">
                <a:schemeClr val="accent2"/>
              </a:gs>
              <a:gs pos="82000">
                <a:schemeClr val="bg1"/>
              </a:gs>
            </a:gsLst>
            <a:lin ang="126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A8BE898-A177-0D44-83DD-0F7A7D3AAB1F}"/>
              </a:ext>
            </a:extLst>
          </p:cNvPr>
          <p:cNvSpPr/>
          <p:nvPr/>
        </p:nvSpPr>
        <p:spPr>
          <a:xfrm>
            <a:off x="6571701" y="3305854"/>
            <a:ext cx="2589552" cy="3569400"/>
          </a:xfrm>
          <a:custGeom>
            <a:avLst/>
            <a:gdLst>
              <a:gd name="connsiteX0" fmla="*/ 103517 w 2398144"/>
              <a:gd name="connsiteY0" fmla="*/ 3200400 h 3209027"/>
              <a:gd name="connsiteX1" fmla="*/ 0 w 2398144"/>
              <a:gd name="connsiteY1" fmla="*/ 2725948 h 3209027"/>
              <a:gd name="connsiteX2" fmla="*/ 17253 w 2398144"/>
              <a:gd name="connsiteY2" fmla="*/ 2251495 h 3209027"/>
              <a:gd name="connsiteX3" fmla="*/ 267419 w 2398144"/>
              <a:gd name="connsiteY3" fmla="*/ 1871932 h 3209027"/>
              <a:gd name="connsiteX4" fmla="*/ 595223 w 2398144"/>
              <a:gd name="connsiteY4" fmla="*/ 1682151 h 3209027"/>
              <a:gd name="connsiteX5" fmla="*/ 957533 w 2398144"/>
              <a:gd name="connsiteY5" fmla="*/ 1328468 h 3209027"/>
              <a:gd name="connsiteX6" fmla="*/ 1130061 w 2398144"/>
              <a:gd name="connsiteY6" fmla="*/ 724619 h 3209027"/>
              <a:gd name="connsiteX7" fmla="*/ 1337095 w 2398144"/>
              <a:gd name="connsiteY7" fmla="*/ 362310 h 3209027"/>
              <a:gd name="connsiteX8" fmla="*/ 1966823 w 2398144"/>
              <a:gd name="connsiteY8" fmla="*/ 103517 h 3209027"/>
              <a:gd name="connsiteX9" fmla="*/ 2398144 w 2398144"/>
              <a:gd name="connsiteY9" fmla="*/ 0 h 3209027"/>
              <a:gd name="connsiteX10" fmla="*/ 2389517 w 2398144"/>
              <a:gd name="connsiteY10" fmla="*/ 3209027 h 3209027"/>
              <a:gd name="connsiteX11" fmla="*/ 103517 w 2398144"/>
              <a:gd name="connsiteY11" fmla="*/ 3200400 h 320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98144" h="3209027">
                <a:moveTo>
                  <a:pt x="103517" y="3200400"/>
                </a:moveTo>
                <a:lnTo>
                  <a:pt x="0" y="2725948"/>
                </a:lnTo>
                <a:lnTo>
                  <a:pt x="17253" y="2251495"/>
                </a:lnTo>
                <a:lnTo>
                  <a:pt x="267419" y="1871932"/>
                </a:lnTo>
                <a:lnTo>
                  <a:pt x="595223" y="1682151"/>
                </a:lnTo>
                <a:lnTo>
                  <a:pt x="957533" y="1328468"/>
                </a:lnTo>
                <a:lnTo>
                  <a:pt x="1130061" y="724619"/>
                </a:lnTo>
                <a:lnTo>
                  <a:pt x="1337095" y="362310"/>
                </a:lnTo>
                <a:lnTo>
                  <a:pt x="1966823" y="103517"/>
                </a:lnTo>
                <a:lnTo>
                  <a:pt x="2398144" y="0"/>
                </a:lnTo>
                <a:cubicBezTo>
                  <a:pt x="2395268" y="1069676"/>
                  <a:pt x="2392393" y="2139351"/>
                  <a:pt x="2389517" y="3209027"/>
                </a:cubicBezTo>
                <a:lnTo>
                  <a:pt x="103517" y="32004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A4FEDB1-56FF-9C46-BF0B-87EF941682B6}"/>
              </a:ext>
            </a:extLst>
          </p:cNvPr>
          <p:cNvSpPr/>
          <p:nvPr/>
        </p:nvSpPr>
        <p:spPr>
          <a:xfrm>
            <a:off x="6547449" y="3269411"/>
            <a:ext cx="2648309" cy="3588589"/>
          </a:xfrm>
          <a:custGeom>
            <a:avLst/>
            <a:gdLst>
              <a:gd name="connsiteX0" fmla="*/ 106174 w 2452558"/>
              <a:gd name="connsiteY0" fmla="*/ 3226279 h 3226279"/>
              <a:gd name="connsiteX1" fmla="*/ 71668 w 2452558"/>
              <a:gd name="connsiteY1" fmla="*/ 2165230 h 3226279"/>
              <a:gd name="connsiteX2" fmla="*/ 925683 w 2452558"/>
              <a:gd name="connsiteY2" fmla="*/ 1414732 h 3226279"/>
              <a:gd name="connsiteX3" fmla="*/ 1296619 w 2452558"/>
              <a:gd name="connsiteY3" fmla="*/ 457200 h 3226279"/>
              <a:gd name="connsiteX4" fmla="*/ 2452558 w 2452558"/>
              <a:gd name="connsiteY4" fmla="*/ 0 h 3226279"/>
              <a:gd name="connsiteX5" fmla="*/ 2452558 w 2452558"/>
              <a:gd name="connsiteY5" fmla="*/ 0 h 322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2558" h="3226279">
                <a:moveTo>
                  <a:pt x="106174" y="3226279"/>
                </a:moveTo>
                <a:cubicBezTo>
                  <a:pt x="20628" y="2846716"/>
                  <a:pt x="-64917" y="2467154"/>
                  <a:pt x="71668" y="2165230"/>
                </a:cubicBezTo>
                <a:cubicBezTo>
                  <a:pt x="208253" y="1863306"/>
                  <a:pt x="721525" y="1699404"/>
                  <a:pt x="925683" y="1414732"/>
                </a:cubicBezTo>
                <a:cubicBezTo>
                  <a:pt x="1129841" y="1130060"/>
                  <a:pt x="1042140" y="692989"/>
                  <a:pt x="1296619" y="457200"/>
                </a:cubicBezTo>
                <a:cubicBezTo>
                  <a:pt x="1551098" y="221411"/>
                  <a:pt x="2452558" y="0"/>
                  <a:pt x="2452558" y="0"/>
                </a:cubicBezTo>
                <a:lnTo>
                  <a:pt x="2452558" y="0"/>
                </a:ln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752527-D01A-044C-9593-DB8277295E1B}"/>
              </a:ext>
            </a:extLst>
          </p:cNvPr>
          <p:cNvSpPr txBox="1">
            <a:spLocks/>
          </p:cNvSpPr>
          <p:nvPr/>
        </p:nvSpPr>
        <p:spPr>
          <a:xfrm>
            <a:off x="120773" y="-208822"/>
            <a:ext cx="49353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briola" pitchFamily="82" charset="0"/>
              </a:rPr>
              <a:t>Changing Buttons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061B2C-4D02-0B40-BDB7-383C29CC5E16}"/>
              </a:ext>
            </a:extLst>
          </p:cNvPr>
          <p:cNvSpPr txBox="1">
            <a:spLocks/>
          </p:cNvSpPr>
          <p:nvPr/>
        </p:nvSpPr>
        <p:spPr>
          <a:xfrm>
            <a:off x="310547" y="1116741"/>
            <a:ext cx="6236901" cy="9602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latin typeface="Gabriola" pitchFamily="82" charset="0"/>
              </a:rPr>
              <a:t>Challenge</a:t>
            </a:r>
            <a:r>
              <a:rPr lang="en-US" sz="2800" dirty="0">
                <a:latin typeface="Gabriola" pitchFamily="82" charset="0"/>
              </a:rPr>
              <a:t>: Create a visual representation of what recipes have been selected by the user that persists on page reload.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C2832-F85C-3F43-A7F8-DCA0B0260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09" y="2227139"/>
            <a:ext cx="5402379" cy="4480753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85820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3037</TotalTime>
  <Words>279</Words>
  <Application>Microsoft Macintosh PowerPoint</Application>
  <PresentationFormat>On-screen Show (4:3)</PresentationFormat>
  <Paragraphs>70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Gabriola</vt:lpstr>
      <vt:lpstr>Office Theme</vt:lpstr>
      <vt:lpstr>…with LAJEX!!</vt:lpstr>
      <vt:lpstr>Shopping List Builder</vt:lpstr>
      <vt:lpstr>OUR TEAM – SoBasted!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Organization – GitHub Projects</vt:lpstr>
      <vt:lpstr>Desired Future Functionality</vt:lpstr>
      <vt:lpstr>What We Accomplished…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Erin Trainor</dc:creator>
  <cp:lastModifiedBy>Erin Trainor</cp:lastModifiedBy>
  <cp:revision>30</cp:revision>
  <dcterms:created xsi:type="dcterms:W3CDTF">2018-10-31T02:05:57Z</dcterms:created>
  <dcterms:modified xsi:type="dcterms:W3CDTF">2018-11-02T04:43:40Z</dcterms:modified>
</cp:coreProperties>
</file>